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70" r:id="rId6"/>
    <p:sldId id="260" r:id="rId7"/>
    <p:sldId id="262" r:id="rId8"/>
    <p:sldId id="272" r:id="rId9"/>
    <p:sldId id="263" r:id="rId10"/>
    <p:sldId id="265" r:id="rId11"/>
    <p:sldId id="266" r:id="rId12"/>
    <p:sldId id="267" r:id="rId13"/>
    <p:sldId id="27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79C4B0A9-8EE5-4856-A9D6-C42823DC6EA7}" type="datetimeFigureOut">
              <a:rPr lang="ru-RU"/>
              <a:pPr>
                <a:defRPr/>
              </a:pPr>
              <a:t>14.11.2011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7F6A3FAE-5ECB-442C-9344-9C74B104E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C6F4CF-581D-4BCE-9F5C-90A9BBC3D7E4}" type="slidenum">
              <a:rPr lang="ru-RU" smtClean="0">
                <a:latin typeface="Tahoma" pitchFamily="34" charset="0"/>
              </a:rPr>
              <a:pPr/>
              <a:t>7</a:t>
            </a:fld>
            <a:endParaRPr 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B6BBFE0-2E0B-4AF7-9AAF-EE7DCA70A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D1B15-0268-46C9-BFD8-E583A41D9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ECC06-3AA0-45F9-86D6-74E5FDEFF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7FA53-63F1-4FDB-8D09-4A935FC1D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089ED5-BADA-42D6-A060-7C9C3C0BB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E54F4B-1F03-4409-AC1A-68DEA5B4F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3E354A-B9E7-46EF-9C47-9341659C4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E0ED70-23DE-4FAA-9F3F-68FBD2CDD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8D3FE-3438-42CC-9B78-97DEA5A28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369F48-C276-43A5-8684-B1087A5DA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B731469-EAF1-40C4-906F-B3BBE854A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84F51F9-F2AD-4DE0-9DE5-9E4CC2891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8" r:id="rId2"/>
    <p:sldLayoutId id="2147483803" r:id="rId3"/>
    <p:sldLayoutId id="2147483804" r:id="rId4"/>
    <p:sldLayoutId id="2147483805" r:id="rId5"/>
    <p:sldLayoutId id="2147483806" r:id="rId6"/>
    <p:sldLayoutId id="2147483799" r:id="rId7"/>
    <p:sldLayoutId id="2147483807" r:id="rId8"/>
    <p:sldLayoutId id="2147483808" r:id="rId9"/>
    <p:sldLayoutId id="2147483800" r:id="rId10"/>
    <p:sldLayoutId id="214748380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000" dirty="0" smtClean="0"/>
              <a:t>Мой край -ЯМАЛ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/>
            <a:endParaRPr lang="ru-RU" smtClean="0"/>
          </a:p>
        </p:txBody>
      </p:sp>
      <p:pic>
        <p:nvPicPr>
          <p:cNvPr id="9220" name="Picture 7" descr="G:\ЯНАО\прир-этногр.комплексв Горно-кн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4643438"/>
            <a:ext cx="315753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8" descr="G:\ЯНАО\тс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214688"/>
            <a:ext cx="2011362" cy="26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1" descr="d:\мои документы\ЯНАО\IMG_598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3643313"/>
            <a:ext cx="2897187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214813" y="1357313"/>
            <a:ext cx="4395787" cy="4738687"/>
          </a:xfrm>
        </p:spPr>
        <p:txBody>
          <a:bodyPr/>
          <a:lstStyle/>
          <a:p>
            <a:pPr eaLnBrk="1" hangingPunct="1"/>
            <a:r>
              <a:rPr lang="ru-RU" sz="1600" smtClean="0"/>
              <a:t>Первая книга писателя "Сказки дедушки Ай-по" (1974 г.) основана на мотивах хантыйского фольклора. Автор книг "В морозный день" (1986), "Мы с Митяем" (под одной обложкой с С.Мальцевым) (1980), "Ритмы тундры" (1994) и др. Много пишет для детей. В альманахе салехардских литераторов "Под сенью нохар-юха" (издательство "СофтДизайн", 1995) опубликован его рассказ-быль "Две ели". В своем творчестве Ю. Афанасьев отражает и выражает все многообразие проблем Тюменского севера - экологических, природоохранных, краеведческих, межнациональных отношений, культуры и быта малых народов.</a:t>
            </a:r>
          </a:p>
          <a:p>
            <a:pPr eaLnBrk="1" hangingPunct="1"/>
            <a:endParaRPr lang="ru-RU" sz="14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Юрий АФАНАСЬЕВ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6" name="Рисунок 3" descr="Афанасьев Юрий Николаевич. журналист, прозаик, детский писатель, член Союза писателей СССР, главный редактор альманаха &quot;Обская радуг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8363" y="1500188"/>
            <a:ext cx="3203575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5" y="1928813"/>
            <a:ext cx="4467225" cy="4167187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dirty="0" smtClean="0"/>
              <a:t>Родился в д. </a:t>
            </a:r>
            <a:r>
              <a:rPr lang="ru-RU" sz="1800" dirty="0" err="1" smtClean="0"/>
              <a:t>Варьеган</a:t>
            </a:r>
            <a:r>
              <a:rPr lang="ru-RU" sz="1800" dirty="0" smtClean="0"/>
              <a:t> Ханты-Мансийского автономного округа. Окончил Литературный институт им А.М. Горького. Был охотником, рыбаком, приемщиком рыбы, печником, звероводом, заведующим Красным чумом, воспитателем в интернате, председателем сельского Совета. Член ассоциации «Спасение </a:t>
            </a:r>
            <a:r>
              <a:rPr lang="ru-RU" sz="1800" dirty="0" err="1" smtClean="0"/>
              <a:t>Югры</a:t>
            </a:r>
            <a:r>
              <a:rPr lang="ru-RU" sz="1800" dirty="0" smtClean="0"/>
              <a:t>», основатель и директор этнографического музея под открытым небом в </a:t>
            </a:r>
            <a:r>
              <a:rPr lang="ru-RU" sz="1800" dirty="0" err="1" smtClean="0"/>
              <a:t>Варьегане</a:t>
            </a:r>
            <a:r>
              <a:rPr lang="ru-RU" sz="1800" dirty="0" smtClean="0"/>
              <a:t>, глубокий знаток и хранитель ненецкой и хантыйской культуры. Редактор и издатель газеты «Наша жизнь».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Юрий ВЭЛЛА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60" name="Рисунок 3" descr="Вэлла Юрий (Юрий Кылевич Айваседа), поэт, публицист, общественный деятель Ямал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714500"/>
            <a:ext cx="32861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Содержимое 3" descr="Роман Прокофьевич Ругин.писатель и общественный деятель, Почётный гражданин г. Салехарда Ямало-Ненецкого АО, главный редактор журнала &quot;Ямальский меридиан&quot;, член Союза писателей СССР, Лауреат литературной премии Союза писателей России, академик, автор 30 книг стихов и прозы. Награждён медалью ордена &quot;За заслуги перед Отечеством&quot; II ст. Включен в III выпуск Энциклопедии &quot;Лучшие люди России&quot;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1714500"/>
            <a:ext cx="3000375" cy="414337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Роман РУГИН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 rot="11156049" flipV="1">
            <a:off x="4521200" y="1703388"/>
            <a:ext cx="43513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писатель и общественный деятель, Почётный гражданин г. Салехарда Ямало-Ненецкого АО, главный редактор журнала "Ямальский меридиан", член Союза писателей СССР, Лауреат литературной премии Союза писателей России, академик, автор 30 книг стихов и прозы</a:t>
            </a:r>
            <a:endParaRPr lang="ru-RU" sz="240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Литературная деятельность Р.П.Ругина началась в конце 50-х годов того столетия и успешно продолжается. Один за другим выходили из печати сборники: «Живая вода», «Погоня», «Метель на ладони» и многие другие.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dirty="0" smtClean="0"/>
              <a:t>«Я родился в рыбацком хантыйском селенье,</a:t>
            </a:r>
            <a:br>
              <a:rPr lang="ru-RU" sz="2400" dirty="0" smtClean="0"/>
            </a:br>
            <a:r>
              <a:rPr lang="ru-RU" sz="2400" dirty="0" smtClean="0"/>
              <a:t>Где играют у берега волны Оби. </a:t>
            </a:r>
            <a:br>
              <a:rPr lang="ru-RU" sz="2400" dirty="0" smtClean="0"/>
            </a:br>
            <a:r>
              <a:rPr lang="ru-RU" sz="2400" dirty="0" smtClean="0"/>
              <a:t>И толчки моей крови, и сердцебиенье </a:t>
            </a:r>
            <a:br>
              <a:rPr lang="ru-RU" sz="2400" dirty="0" smtClean="0"/>
            </a:br>
            <a:r>
              <a:rPr lang="ru-RU" sz="2400" dirty="0" smtClean="0"/>
              <a:t>Говорят: «Не забудь!»</a:t>
            </a:r>
            <a:br>
              <a:rPr lang="ru-RU" sz="2400" dirty="0" smtClean="0"/>
            </a:br>
            <a:r>
              <a:rPr lang="ru-RU" sz="2400" dirty="0" smtClean="0"/>
              <a:t>Говорят мне : «Люби!»   Р. </a:t>
            </a:r>
            <a:r>
              <a:rPr lang="ru-RU" sz="2400" dirty="0" err="1" smtClean="0"/>
              <a:t>Ругин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7235825" cy="8007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10 декабря 1930г. по постановлению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Президиума ВЦИК был образован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Ямало-Ненецкий автономный округ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531813"/>
            <a:ext cx="7543800" cy="2268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История </a:t>
            </a:r>
            <a:r>
              <a:rPr lang="ru-RU" sz="4000" dirty="0" err="1" smtClean="0"/>
              <a:t>Ямальской</a:t>
            </a:r>
            <a:r>
              <a:rPr lang="ru-RU" sz="4000" dirty="0" smtClean="0"/>
              <a:t> земли</a:t>
            </a:r>
          </a:p>
        </p:txBody>
      </p:sp>
      <p:pic>
        <p:nvPicPr>
          <p:cNvPr id="10244" name="Picture 4" descr="1"/>
          <p:cNvPicPr>
            <a:picLocks noChangeAspect="1" noChangeArrowheads="1"/>
          </p:cNvPicPr>
          <p:nvPr/>
        </p:nvPicPr>
        <p:blipFill>
          <a:blip r:embed="rId2">
            <a:lum bright="-6000" contrast="6000"/>
          </a:blip>
          <a:srcRect/>
          <a:stretch>
            <a:fillRect/>
          </a:stretch>
        </p:blipFill>
        <p:spPr bwMode="auto">
          <a:xfrm>
            <a:off x="3348038" y="2420938"/>
            <a:ext cx="217011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2"/>
          <p:cNvPicPr>
            <a:picLocks noChangeAspect="1" noChangeArrowheads="1"/>
          </p:cNvPicPr>
          <p:nvPr/>
        </p:nvPicPr>
        <p:blipFill>
          <a:blip r:embed="rId3">
            <a:lum bright="-6000" contrast="6000"/>
          </a:blip>
          <a:srcRect/>
          <a:stretch>
            <a:fillRect/>
          </a:stretch>
        </p:blipFill>
        <p:spPr bwMode="auto">
          <a:xfrm>
            <a:off x="0" y="2924175"/>
            <a:ext cx="320675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3"/>
          <p:cNvPicPr>
            <a:picLocks noChangeAspect="1" noChangeArrowheads="1"/>
          </p:cNvPicPr>
          <p:nvPr/>
        </p:nvPicPr>
        <p:blipFill>
          <a:blip r:embed="rId4">
            <a:lum bright="-6000" contrast="6000"/>
          </a:blip>
          <a:srcRect/>
          <a:stretch>
            <a:fillRect/>
          </a:stretch>
        </p:blipFill>
        <p:spPr bwMode="auto">
          <a:xfrm>
            <a:off x="6732588" y="981075"/>
            <a:ext cx="2247900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4"/>
          <p:cNvPicPr>
            <a:picLocks noChangeAspect="1" noChangeArrowheads="1"/>
          </p:cNvPicPr>
          <p:nvPr/>
        </p:nvPicPr>
        <p:blipFill>
          <a:blip r:embed="rId5">
            <a:lum bright="-6000" contrast="6000"/>
          </a:blip>
          <a:srcRect/>
          <a:stretch>
            <a:fillRect/>
          </a:stretch>
        </p:blipFill>
        <p:spPr bwMode="auto">
          <a:xfrm>
            <a:off x="5651500" y="3771900"/>
            <a:ext cx="219868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531813"/>
            <a:ext cx="7543800" cy="2268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Природа и богатства ЯМАЛА</a:t>
            </a:r>
          </a:p>
        </p:txBody>
      </p:sp>
      <p:pic>
        <p:nvPicPr>
          <p:cNvPr id="11268" name="Picture 4" descr="5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>
            <a:off x="3995738" y="2852738"/>
            <a:ext cx="294798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6"/>
          <p:cNvPicPr>
            <a:picLocks noChangeAspect="1" noChangeArrowheads="1"/>
          </p:cNvPicPr>
          <p:nvPr/>
        </p:nvPicPr>
        <p:blipFill>
          <a:blip r:embed="rId3">
            <a:lum bright="-6000" contrast="6000"/>
          </a:blip>
          <a:srcRect/>
          <a:stretch>
            <a:fillRect/>
          </a:stretch>
        </p:blipFill>
        <p:spPr bwMode="auto">
          <a:xfrm>
            <a:off x="0" y="1052513"/>
            <a:ext cx="39227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9"/>
          <p:cNvPicPr>
            <a:picLocks noChangeAspect="1" noChangeArrowheads="1"/>
          </p:cNvPicPr>
          <p:nvPr/>
        </p:nvPicPr>
        <p:blipFill>
          <a:blip r:embed="rId4">
            <a:lum bright="12000"/>
          </a:blip>
          <a:srcRect/>
          <a:stretch>
            <a:fillRect/>
          </a:stretch>
        </p:blipFill>
        <p:spPr bwMode="auto">
          <a:xfrm>
            <a:off x="6691313" y="981075"/>
            <a:ext cx="2452687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d:\мои документы\DSC001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3286125" y="1143000"/>
            <a:ext cx="2465388" cy="3286125"/>
          </a:xfr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-458788"/>
            <a:ext cx="8569325" cy="201612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smtClean="0"/>
              <a:t>Культура и быт народов севера</a:t>
            </a:r>
          </a:p>
        </p:txBody>
      </p:sp>
      <p:pic>
        <p:nvPicPr>
          <p:cNvPr id="12292" name="Picture 5" descr="8"/>
          <p:cNvPicPr>
            <a:picLocks noChangeAspect="1" noChangeArrowheads="1"/>
          </p:cNvPicPr>
          <p:nvPr/>
        </p:nvPicPr>
        <p:blipFill>
          <a:blip r:embed="rId3">
            <a:lum bright="-12000" contrast="12000"/>
          </a:blip>
          <a:srcRect/>
          <a:stretch>
            <a:fillRect/>
          </a:stretch>
        </p:blipFill>
        <p:spPr bwMode="auto">
          <a:xfrm>
            <a:off x="5495925" y="3857625"/>
            <a:ext cx="364807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d:\мои документы\DSC0015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42875" y="1071563"/>
            <a:ext cx="2786063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G:\ЯНАО\через тв-во пис. и пот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714375" y="1285875"/>
            <a:ext cx="3490913" cy="4525963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Народ -Творец</a:t>
            </a:r>
            <a:endParaRPr lang="ru-RU" dirty="0"/>
          </a:p>
        </p:txBody>
      </p:sp>
      <p:pic>
        <p:nvPicPr>
          <p:cNvPr id="13316" name="Picture 2" descr="d:\мои документы\DSC0015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14938" y="1357313"/>
            <a:ext cx="3071812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Arial Narrow" pitchFamily="34" charset="0"/>
              </a:rPr>
              <a:t>Печатной строкой о нашем крае</a:t>
            </a:r>
          </a:p>
        </p:txBody>
      </p:sp>
      <p:pic>
        <p:nvPicPr>
          <p:cNvPr id="14340" name="Picture 7" descr="d:\мои документы\DSC0015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50" y="2143125"/>
            <a:ext cx="30607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d:\мои документы\DSC0015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786188" y="1785938"/>
            <a:ext cx="23574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9" descr="d:\мои документы\DSC0015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350000" y="2571750"/>
            <a:ext cx="250825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Содержимое 3" descr="Лапцуй Леонид Васильевич, писатель, член Союза писателей СССР, заслуженный работник культуры РСФСР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43000" y="1928813"/>
            <a:ext cx="3143250" cy="42148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Писатели  Ямала</a:t>
            </a:r>
            <a:endParaRPr lang="ru-RU" dirty="0"/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1500188" y="2071688"/>
            <a:ext cx="2289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Леонид ЛАПЦУЙ</a:t>
            </a:r>
            <a:endParaRPr lang="ru-RU" sz="2000">
              <a:ea typeface="Times New Roman" pitchFamily="18" charset="0"/>
              <a:cs typeface="Arial" charset="0"/>
            </a:endParaRPr>
          </a:p>
        </p:txBody>
      </p:sp>
      <p:sp>
        <p:nvSpPr>
          <p:cNvPr id="15365" name="Прямоугольник 6"/>
          <p:cNvSpPr>
            <a:spLocks noChangeArrowheads="1"/>
          </p:cNvSpPr>
          <p:nvPr/>
        </p:nvSpPr>
        <p:spPr bwMode="auto">
          <a:xfrm>
            <a:off x="4714875" y="1428750"/>
            <a:ext cx="442912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1962 году Л. Лапцуй принёс поэту И. Истомину свой первый рассказ на ненецком языке «В снегах песцовых». Один из основоположников ненецкой литературы, прозаик и поэт И. Истомин угадал и оценил поэтический дар Л. Лапцуя, увидел в нем самобытного художника. Один за другим в окружной и областной газетах, в журнале «Литературная жизнь» печатаются на русском языке рассказы ненецкого литератора: «Чайки над Обью», «Дедушка Аби», «Он не будет помнить дымного чума», «Северное сияние», «Палочки с зарубками» и многие другие, повествующие о возрожденном ненецком крае, о трудовых буднях рыбаков, охотников и оленеводов.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Имя Ивана Григорьевича Истомина</a:t>
            </a:r>
            <a:r>
              <a:rPr lang="ru-RU" smtClean="0"/>
              <a:t> — писателя, гражданина связано с тридцатыми годами, когда на Ямале зарождались письменность и национальная интеллигенция малых народностей. Он и стал первым певцом Ямальского Севера. Тема его творчества: тундра, быт обских жителей, самобытная культура малых народностей...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мои документы\Мои рисунки\истом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1714500"/>
            <a:ext cx="3133725" cy="4114800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/>
              <a:t>Иван Григорьевич Истомин родился 7 февраля 1917 года в селе Мужи </a:t>
            </a:r>
            <a:r>
              <a:rPr lang="ru-RU" sz="1800" dirty="0" err="1" smtClean="0"/>
              <a:t>Шурышкарского</a:t>
            </a:r>
            <a:r>
              <a:rPr lang="ru-RU" sz="1800" dirty="0" smtClean="0"/>
              <a:t> района </a:t>
            </a:r>
            <a:br>
              <a:rPr lang="ru-RU" sz="1800" dirty="0" smtClean="0"/>
            </a:br>
            <a:r>
              <a:rPr lang="ru-RU" sz="1800" dirty="0" smtClean="0"/>
              <a:t>Ямало-Ненецкого автономного округа Тюменской области, </a:t>
            </a:r>
            <a:br>
              <a:rPr lang="ru-RU" sz="1800" dirty="0" smtClean="0"/>
            </a:br>
            <a:r>
              <a:rPr lang="ru-RU" sz="1800" dirty="0" smtClean="0"/>
              <a:t>в семье коми-рыбака.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4572000" y="1714500"/>
            <a:ext cx="42148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Первое стихотворение «Олень» было опубликовано в окружной газете в марте 1936 года. С тех пор стихи и рассказы, очерки и публицистические статьи систематически печатались в окружных и областных газетах, в «Омском альманахе», в журналах «Сибирские огни», «Дружба народов», «Урал», «Нева», в журнале коми «Войвыв кодзув», в альманахах «Полярный круг» и других. В декабре 1958 года переезжает в г. Тюмень и работает заместителем главного редактора по национальным литературам в Тюменском книжном издательстве.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698</TotalTime>
  <Words>588</Words>
  <Application>Microsoft Office PowerPoint</Application>
  <PresentationFormat>Экран (4:3)</PresentationFormat>
  <Paragraphs>26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Tahoma</vt:lpstr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Times New Roman</vt:lpstr>
      <vt:lpstr>Открытая</vt:lpstr>
      <vt:lpstr>Мой край -ЯМАЛ</vt:lpstr>
      <vt:lpstr>История Ямальской земли</vt:lpstr>
      <vt:lpstr>Природа и богатства ЯМАЛА</vt:lpstr>
      <vt:lpstr>Культура и быт народов севера</vt:lpstr>
      <vt:lpstr>Народ -Творец</vt:lpstr>
      <vt:lpstr>Печатной строкой о нашем крае</vt:lpstr>
      <vt:lpstr>Писатели  Ямала</vt:lpstr>
      <vt:lpstr>Слайд 8</vt:lpstr>
      <vt:lpstr>Иван Григорьевич Истомин родился 7 февраля 1917 года в селе Мужи Шурышкарского района  Ямало-Ненецкого автономного округа Тюменской области,  в семье коми-рыбака. </vt:lpstr>
      <vt:lpstr>Юрий АФАНАСЬЕВ </vt:lpstr>
      <vt:lpstr>Юрий ВЭЛЛА </vt:lpstr>
      <vt:lpstr>  Роман РУГИН  </vt:lpstr>
      <vt:lpstr>«Я родился в рыбацком хантыйском селенье, Где играют у берега волны Оби.  И толчки моей крови, и сердцебиенье  Говорят: «Не забудь!» Говорят мне : «Люби!»   Р. Ругин</vt:lpstr>
    </vt:vector>
  </TitlesOfParts>
  <Company>МОУ СОШ №2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Админчик</cp:lastModifiedBy>
  <cp:revision>64</cp:revision>
  <dcterms:created xsi:type="dcterms:W3CDTF">2008-12-18T05:20:47Z</dcterms:created>
  <dcterms:modified xsi:type="dcterms:W3CDTF">2011-11-14T08:58:34Z</dcterms:modified>
</cp:coreProperties>
</file>