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77" r:id="rId5"/>
    <p:sldId id="258" r:id="rId6"/>
    <p:sldId id="274" r:id="rId7"/>
    <p:sldId id="275" r:id="rId8"/>
    <p:sldId id="279" r:id="rId9"/>
    <p:sldId id="276" r:id="rId10"/>
    <p:sldId id="278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950F1A-4853-4541-B80F-8D04984367CC}">
          <p14:sldIdLst>
            <p14:sldId id="256"/>
          </p14:sldIdLst>
        </p14:section>
        <p14:section name="бег" id="{A8CE4DEC-2C18-4C5B-9496-DA0B1611762C}">
          <p14:sldIdLst>
            <p14:sldId id="273"/>
            <p14:sldId id="259"/>
            <p14:sldId id="277"/>
            <p14:sldId id="258"/>
            <p14:sldId id="274"/>
            <p14:sldId id="275"/>
            <p14:sldId id="279"/>
            <p14:sldId id="276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8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4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7457-3CC9-4045-B76A-62DAF0AC7564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5614-A09E-4AFF-BC45-D486AF06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jpeg"/><Relationship Id="rId11" Type="http://schemas.openxmlformats.org/officeDocument/2006/relationships/image" Target="../media/image19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15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74016"/>
            <a:ext cx="4846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Матвей\Новая папка\IMG_3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882" y="2528342"/>
            <a:ext cx="5024564" cy="381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9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Данная презентация использовалась на конкурсе «Мистер </a:t>
            </a:r>
            <a:r>
              <a:rPr lang="ru-RU" dirty="0" err="1" smtClean="0"/>
              <a:t>ЭтноТолька</a:t>
            </a:r>
            <a:r>
              <a:rPr lang="ru-RU" dirty="0" smtClean="0"/>
              <a:t>»-2014 г.</a:t>
            </a:r>
          </a:p>
          <a:p>
            <a:r>
              <a:rPr lang="ru-RU" dirty="0" smtClean="0"/>
              <a:t>Презентация </a:t>
            </a:r>
            <a:r>
              <a:rPr lang="ru-RU" dirty="0" smtClean="0"/>
              <a:t>подготовлена воспитателем школы-интерната Калиной Анастасией Григорьевной и директором МУДО «КДШИ» Губайдуллиным </a:t>
            </a:r>
            <a:r>
              <a:rPr lang="ru-RU" dirty="0" err="1" smtClean="0"/>
              <a:t>Фиргатом</a:t>
            </a:r>
            <a:r>
              <a:rPr lang="ru-RU" dirty="0" smtClean="0"/>
              <a:t> </a:t>
            </a:r>
            <a:r>
              <a:rPr lang="ru-RU" dirty="0" err="1" smtClean="0"/>
              <a:t>Фирзатовичем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D:\Матвей\выбор\бег\DSCN2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42188" cy="449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атвей\выбор\бег\DSCN28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764" y="1268759"/>
            <a:ext cx="6742188" cy="4495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:\Матвей\выбор\бег\DSCN28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09" y="1124744"/>
            <a:ext cx="6742188" cy="4495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:\Матвей\выбор\бег\DSCN28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9" y="1193860"/>
            <a:ext cx="6700207" cy="446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Матвей\выбор\бег\DSCN28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1226003"/>
            <a:ext cx="6590320" cy="439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атвей\выбор\бег\DSCN28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1263086"/>
            <a:ext cx="6628970" cy="441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твей\выбор\бег\DSCN283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4" y="1200233"/>
            <a:ext cx="6628970" cy="441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атвей\выбор\бег\DSCN284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309" y="1226004"/>
            <a:ext cx="6684587" cy="445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атвей\выбор\бег\DSCN284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09" y="1268760"/>
            <a:ext cx="6742188" cy="449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атвей\выбор\бег\DSCN284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4" y="1268760"/>
            <a:ext cx="6590319" cy="4394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атвей\выбор\бег\DSCN284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4" y="1200233"/>
            <a:ext cx="6628970" cy="441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атвей\выбор\бег\DSCN2844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024" y="1193860"/>
            <a:ext cx="6732796" cy="448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0623" y="182661"/>
            <a:ext cx="276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ИРИКОВ</a:t>
            </a:r>
            <a:endParaRPr lang="ru-RU" sz="54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97678" y="5756300"/>
            <a:ext cx="276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Матвей</a:t>
            </a:r>
            <a:endParaRPr lang="ru-RU" sz="5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302593">
            <a:off x="6228662" y="4800403"/>
            <a:ext cx="265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ТОРОВА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098" name="Picture 2" descr="D:\Матвей\Новая папка\IMG_3303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32843"/>
            <a:ext cx="2800518" cy="2902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твей\выбор\DSCN26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18" y="3356992"/>
            <a:ext cx="2736304" cy="2987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твей\выбор\krasn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597" y="3146715"/>
            <a:ext cx="2200399" cy="3527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твей\выбор\image_102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92500" cy="250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7378" y="515225"/>
            <a:ext cx="45720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МАНН ТЭТТАМ</a:t>
            </a:r>
          </a:p>
          <a:p>
            <a:pPr algn="ctr"/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Щейкуми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ийяя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коймыта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,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коймыта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Кэт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поракын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манталпыла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. </a:t>
            </a:r>
          </a:p>
          <a:p>
            <a:pPr algn="ctr"/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Такий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пелакын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ийяя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покым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кынымпат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. </a:t>
            </a:r>
          </a:p>
          <a:p>
            <a:pPr algn="ctr"/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Ненай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пелакын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лымпамын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отат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пактымпотын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Кая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сомак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эя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манн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мачаны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порокын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.</a:t>
            </a:r>
          </a:p>
          <a:p>
            <a:pPr algn="ctr"/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Пуркы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чикымотпа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отаймоткын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Покый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тюкын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,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ама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кэлып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пирымпат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,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пиримпат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</a:p>
          <a:p>
            <a:pPr algn="ctr"/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Щейкумий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ийяя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коймыта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,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коймыта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" name="Боякина Песенка про Ратт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197126" y="210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0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проба\фото видео аудио\художественно этнографические рисунки с сайта Т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79" y="5925591"/>
            <a:ext cx="5832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chemeClr val="bg2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Наши Далёкие предки</a:t>
            </a:r>
            <a:endParaRPr lang="ru-RU" sz="5400" b="1" cap="all" spc="0" dirty="0">
              <a:ln w="0">
                <a:solidFill>
                  <a:schemeClr val="bg2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7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Матвей\выбор\старое фото наверное отц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225" y="173230"/>
            <a:ext cx="3459660" cy="55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атвей\Матвей\DSC00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7389">
            <a:off x="275155" y="3392658"/>
            <a:ext cx="2248910" cy="18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атвей\Матвей\DSC028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9971">
            <a:off x="6390612" y="3551690"/>
            <a:ext cx="2647945" cy="17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4819" y="5761912"/>
            <a:ext cx="424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семья</a:t>
            </a:r>
            <a:endParaRPr lang="ru-RU" sz="5400" b="1" cap="all" spc="0" dirty="0">
              <a:ln>
                <a:solidFill>
                  <a:schemeClr val="bg2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D:\Матвей\Новая папка\IMG_32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4230">
            <a:off x="6409803" y="1004835"/>
            <a:ext cx="2654374" cy="17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твей\Новая папка\IMG_32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6234">
            <a:off x="243227" y="907283"/>
            <a:ext cx="2414422" cy="1609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:\проба\фото видео аудио\Фото с Колта куп Томск\Resize of PICT2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6581">
            <a:off x="6148099" y="228991"/>
            <a:ext cx="2642285" cy="352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Матвей\выбор\DSC030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0019">
            <a:off x="129619" y="345363"/>
            <a:ext cx="3282478" cy="21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ablik\Desktop\Настя Калина\Фото 1\DSC00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5" y="3155911"/>
            <a:ext cx="2284677" cy="34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ablik\Desktop\Настя Калина\Фото 1\DSC008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588" y="3270040"/>
            <a:ext cx="2208584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:\проба\фото видео аудио\Фото с Колта куп Томск\Resize of PICT25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670" y="908720"/>
            <a:ext cx="1907818" cy="254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54" y="0"/>
            <a:ext cx="8352928" cy="12523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5000"/>
              </a:avLst>
            </a:prstTxWarp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У нас очень красивые девушки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877272"/>
            <a:ext cx="7560840" cy="90620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etinaScriptC" pitchFamily="2" charset="0"/>
              </a:rPr>
              <a:t>А так же красивая одежда</a:t>
            </a:r>
          </a:p>
        </p:txBody>
      </p:sp>
      <p:pic>
        <p:nvPicPr>
          <p:cNvPr id="3074" name="Picture 2" descr="D:\Матвей\Новая папка\DSCN305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345" y="3646448"/>
            <a:ext cx="3839146" cy="255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korablik\Desktop\Настя Калина\Закрытие недели Ямала2\Неделя Ямала\животный мир\Рисунок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943646"/>
            <a:ext cx="4104456" cy="419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orablik\Desktop\Настя Калина\Закрытие недели Ямала2\Неделя Ямала\животный мир\0_8a13_cf28d985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6838">
            <a:off x="417655" y="1052736"/>
            <a:ext cx="2923923" cy="231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ablik\Desktop\Настя Калина\Закрытие недели Ямала2\Неделя Ямала\животный мир\0_9de1_be6367fb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0091">
            <a:off x="5676895" y="1107627"/>
            <a:ext cx="3175000" cy="250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orablik\Desktop\Настя Калина\Закрытие недели Ямала2\Неделя Ямала\животный мир\Рыб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16" y="414908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8448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500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Леса и реки моего родного края очень богаты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  <p:pic>
        <p:nvPicPr>
          <p:cNvPr id="5122" name="Picture 2" descr="D:\Матвей\выбор\560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56" y="4128492"/>
            <a:ext cx="3528277" cy="198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5429652"/>
            <a:ext cx="9086983" cy="141277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И славятся на весь мир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korablik\Desktop\Настя Калина\Закрытие недели Ямала2\Неделя Ямала\Природа Птицы\зима\Калинка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834" y="1920796"/>
            <a:ext cx="4713312" cy="353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8448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500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Леса и реки моего родного края очень богаты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  <p:pic>
        <p:nvPicPr>
          <p:cNvPr id="5" name="Picture 5" descr="D:\Матвей\Новая папка\IMG_32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249" y="4009463"/>
            <a:ext cx="3490092" cy="232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вей\выбор\pic2_28062011173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9256">
            <a:off x="232650" y="1254529"/>
            <a:ext cx="3160639" cy="2090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Матвей\выбор\0_405ca_a0a343e5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9854">
            <a:off x="6105990" y="1197916"/>
            <a:ext cx="2709144" cy="227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Матвей\Новая папка\IMG_32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75" y="4012341"/>
            <a:ext cx="3069789" cy="204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5429652"/>
            <a:ext cx="9086983" cy="141277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И славятся на весь мир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:\проба\фото видео аудио\какая-то флейта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602" y="476007"/>
            <a:ext cx="4079776" cy="115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проба\фото видео аудио\Фото с Колта куп Томск\PICT25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7754">
            <a:off x="254107" y="179046"/>
            <a:ext cx="2158970" cy="287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проба\фото видео аудио\Селькупские бубны\SDC105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1247">
            <a:off x="6664851" y="211759"/>
            <a:ext cx="2198827" cy="293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проба\фото видео аудио\шаман с колокольчиками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697088" cy="40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:\проба\фото видео аудио\Мои записи\музей красноселькуп (7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13" y="3842792"/>
            <a:ext cx="2730218" cy="204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:\проба\фото видео аудио\Мои записи\Сондер по\Сондер-по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301" y="3184761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5429652"/>
            <a:ext cx="9086983" cy="141277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tinaScriptC" pitchFamily="2" charset="0"/>
              </a:rPr>
              <a:t>Музыкальные инструменты селькупов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tinaScriptC" pitchFamily="2" charset="0"/>
            </a:endParaRPr>
          </a:p>
        </p:txBody>
      </p:sp>
      <p:pic>
        <p:nvPicPr>
          <p:cNvPr id="5" name="В.Тузакова-Песня о матер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127</Words>
  <Application>Microsoft Office PowerPoint</Application>
  <PresentationFormat>Экран (4:3)</PresentationFormat>
  <Paragraphs>25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Фиргат</dc:creator>
  <cp:lastModifiedBy>xtonn</cp:lastModifiedBy>
  <cp:revision>33</cp:revision>
  <dcterms:created xsi:type="dcterms:W3CDTF">2014-02-27T18:00:12Z</dcterms:created>
  <dcterms:modified xsi:type="dcterms:W3CDTF">2016-04-07T10:35:03Z</dcterms:modified>
</cp:coreProperties>
</file>