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8" r:id="rId4"/>
    <p:sldId id="269" r:id="rId5"/>
    <p:sldId id="270" r:id="rId6"/>
    <p:sldId id="278" r:id="rId7"/>
    <p:sldId id="279" r:id="rId8"/>
    <p:sldId id="281" r:id="rId9"/>
    <p:sldId id="280" r:id="rId10"/>
    <p:sldId id="285" r:id="rId11"/>
    <p:sldId id="287" r:id="rId12"/>
    <p:sldId id="271" r:id="rId13"/>
    <p:sldId id="304" r:id="rId14"/>
    <p:sldId id="288" r:id="rId15"/>
    <p:sldId id="293" r:id="rId16"/>
    <p:sldId id="294" r:id="rId17"/>
    <p:sldId id="300" r:id="rId18"/>
    <p:sldId id="299" r:id="rId19"/>
    <p:sldId id="301" r:id="rId20"/>
    <p:sldId id="260" r:id="rId21"/>
    <p:sldId id="261" r:id="rId22"/>
    <p:sldId id="263" r:id="rId23"/>
    <p:sldId id="264" r:id="rId24"/>
    <p:sldId id="257" r:id="rId25"/>
    <p:sldId id="273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1EE9-EAF5-4EB1-8AA7-A0358F2C6173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044B-BA8D-40DD-801E-9C47B24D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35768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                                 классный час                                                       «Мы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вместе-воссоединение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России и Крыма»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forumrostov.ru/uploads/monthly_06_2008/post-9822-1213452795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28628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eb-kapiche.ru/uploads/posts/2013-03/1362647456_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afanews.com/new/images/imgedc20e5943be58d44acecc894380554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68" y="228599"/>
            <a:ext cx="8648731" cy="648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eng-new.kafanews.com/upload/kafa_news_foto/63767_48418_40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9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letovlubimovke.at.ua/_ph/3/2/303352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45005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img.nur.kz/n/kerch_feodosia608506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ic.pics.livejournal.com/che_ratnik/3962173/302699/30269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38" y="285728"/>
            <a:ext cx="835556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waralbum.ru/wp-content/uploads/yapb_cache/sevastopol.b0rli3lo6xskccwooo8go80ow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bigyalta.info/uploads/gallery_images/1/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  <p:pic>
        <p:nvPicPr>
          <p:cNvPr id="5" name="Picture 2" descr="http://www.bigyalta.info/uploads/gallery_images/1/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viza-yalta.com/temp/foto/19/album1/foto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7929618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hotos.wikimapia.org/p/00/01/60/44/9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9274"/>
            <a:ext cx="8572560" cy="6482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young.rzd.ru/dbmm/images/41/4080/34112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Крыма из космоса, с 3-х сторон он окружён Чёрным морем. Плодородные земли Крыма манили к себе многие народы.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giraftravel.ru/lands3/krim/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35824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49.radikal.ru/i126/0903/96/21818dbd04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otpusk.by/images/photo/rannee2013/krym/photo3_kr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21.by/pub/news/2013/05/1369403427245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otdix-v-crimu.ru/images_of_curorts/sevastopol/images/sevastopol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tribuna-neo.ru/upload/iblock/301/1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2149"/>
            <a:ext cx="8358246" cy="641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.ura.dn.ua/0000110731-6e1e5a4b-c3511055-4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027.radikal.ru/0805/63/0456c0e8ac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0.liveinternet.ru/images/attach/c/0/30/916/30916176_1219233039_Koktebe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90" y="142852"/>
            <a:ext cx="872849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ruvr.ru/files/Image/Editiors/tur/gun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b4g.com.ua/Upload/image/1%28195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6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g1.liveinternet.ru/images/attach/c/5/88/311/88311533_Snap_20120615_05h06m58s_02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g62.imageshack.us/img62/9036/img379b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0105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img186.imageshack.us/img186/5636/001rz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07223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newzz.in.ua/uploads/posts/2012-01/1327081122__12f2114c8450a33554b643c7dda80c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Application>Microsoft Office PowerPoint</Application>
  <PresentationFormat>Экран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xtonn</cp:lastModifiedBy>
  <cp:revision>16</cp:revision>
  <dcterms:created xsi:type="dcterms:W3CDTF">2014-03-31T12:16:00Z</dcterms:created>
  <dcterms:modified xsi:type="dcterms:W3CDTF">2014-04-12T07:10:12Z</dcterms:modified>
</cp:coreProperties>
</file>