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7" r:id="rId3"/>
    <p:sldId id="258" r:id="rId4"/>
    <p:sldId id="259" r:id="rId5"/>
    <p:sldId id="260" r:id="rId6"/>
    <p:sldId id="294" r:id="rId7"/>
    <p:sldId id="295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5" name="Picture 3" descr="A:\minispi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7" name="Picture 5" descr="A:\minispir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117600" y="6115050"/>
            <a:ext cx="19304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115050"/>
            <a:ext cx="28448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115050"/>
            <a:ext cx="18288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Rectangle 105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5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40005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0005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Rectangle 105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5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Rectangle 105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5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Rectangle 105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5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Rectangle 105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5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8" name="Rectangle 105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05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4" name="Rectangle 105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3" name="Rectangle 105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Rectangle 105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5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Rectangle 105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5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folHlink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50800"/>
            <a:ext cx="8926513" cy="6743700"/>
            <a:chOff x="0" y="42"/>
            <a:chExt cx="4217" cy="5664"/>
          </a:xfrm>
        </p:grpSpPr>
        <p:grpSp>
          <p:nvGrpSpPr>
            <p:cNvPr id="3" name="Group 1027"/>
            <p:cNvGrpSpPr>
              <a:grpSpLocks/>
            </p:cNvGrpSpPr>
            <p:nvPr/>
          </p:nvGrpSpPr>
          <p:grpSpPr bwMode="auto">
            <a:xfrm>
              <a:off x="0" y="42"/>
              <a:ext cx="4217" cy="5664"/>
              <a:chOff x="0" y="42"/>
              <a:chExt cx="4217" cy="5664"/>
            </a:xfrm>
          </p:grpSpPr>
          <p:sp>
            <p:nvSpPr>
              <p:cNvPr id="15364" name="Rectangle 1028"/>
              <p:cNvSpPr>
                <a:spLocks noChangeArrowheads="1"/>
              </p:cNvSpPr>
              <p:nvPr/>
            </p:nvSpPr>
            <p:spPr bwMode="ltGray">
              <a:xfrm>
                <a:off x="250" y="169"/>
                <a:ext cx="3967" cy="54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1057" name="Picture 1029" descr="A:\minispir.GIF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ltGray">
              <a:xfrm>
                <a:off x="0" y="42"/>
                <a:ext cx="558" cy="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66" name="Rectangle 1030"/>
              <p:cNvSpPr>
                <a:spLocks noChangeArrowheads="1"/>
              </p:cNvSpPr>
              <p:nvPr/>
            </p:nvSpPr>
            <p:spPr bwMode="ltGray">
              <a:xfrm>
                <a:off x="282" y="3469"/>
                <a:ext cx="492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1059" name="Picture 1031" descr="A:\minispir.GIF"/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39999"/>
              <a:stretch>
                <a:fillRect/>
              </a:stretch>
            </p:blipFill>
            <p:spPr bwMode="ltGray">
              <a:xfrm>
                <a:off x="0" y="3546"/>
                <a:ext cx="558" cy="2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032"/>
            <p:cNvGrpSpPr>
              <a:grpSpLocks/>
            </p:cNvGrpSpPr>
            <p:nvPr/>
          </p:nvGrpSpPr>
          <p:grpSpPr bwMode="auto">
            <a:xfrm>
              <a:off x="543" y="1296"/>
              <a:ext cx="3658" cy="4032"/>
              <a:chOff x="198" y="1296"/>
              <a:chExt cx="3658" cy="4032"/>
            </a:xfrm>
          </p:grpSpPr>
          <p:sp>
            <p:nvSpPr>
              <p:cNvPr id="15369" name="Line 1033"/>
              <p:cNvSpPr>
                <a:spLocks noChangeShapeType="1"/>
              </p:cNvSpPr>
              <p:nvPr/>
            </p:nvSpPr>
            <p:spPr bwMode="ltGray">
              <a:xfrm>
                <a:off x="198" y="1299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0" name="Line 1034"/>
              <p:cNvSpPr>
                <a:spLocks noChangeShapeType="1"/>
              </p:cNvSpPr>
              <p:nvPr/>
            </p:nvSpPr>
            <p:spPr bwMode="ltGray">
              <a:xfrm>
                <a:off x="198" y="1491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1" name="Line 1035"/>
              <p:cNvSpPr>
                <a:spLocks noChangeShapeType="1"/>
              </p:cNvSpPr>
              <p:nvPr/>
            </p:nvSpPr>
            <p:spPr bwMode="ltGray">
              <a:xfrm>
                <a:off x="198" y="1683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2" name="Line 1036"/>
              <p:cNvSpPr>
                <a:spLocks noChangeShapeType="1"/>
              </p:cNvSpPr>
              <p:nvPr/>
            </p:nvSpPr>
            <p:spPr bwMode="ltGray">
              <a:xfrm>
                <a:off x="198" y="1875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3" name="Line 1037"/>
              <p:cNvSpPr>
                <a:spLocks noChangeShapeType="1"/>
              </p:cNvSpPr>
              <p:nvPr/>
            </p:nvSpPr>
            <p:spPr bwMode="ltGray">
              <a:xfrm>
                <a:off x="198" y="2067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4" name="Line 1038"/>
              <p:cNvSpPr>
                <a:spLocks noChangeShapeType="1"/>
              </p:cNvSpPr>
              <p:nvPr/>
            </p:nvSpPr>
            <p:spPr bwMode="ltGray">
              <a:xfrm>
                <a:off x="198" y="2259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5" name="Line 1039"/>
              <p:cNvSpPr>
                <a:spLocks noChangeShapeType="1"/>
              </p:cNvSpPr>
              <p:nvPr/>
            </p:nvSpPr>
            <p:spPr bwMode="ltGray">
              <a:xfrm>
                <a:off x="198" y="2451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6" name="Line 1040"/>
              <p:cNvSpPr>
                <a:spLocks noChangeShapeType="1"/>
              </p:cNvSpPr>
              <p:nvPr/>
            </p:nvSpPr>
            <p:spPr bwMode="ltGray">
              <a:xfrm>
                <a:off x="198" y="2643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7" name="Line 1041"/>
              <p:cNvSpPr>
                <a:spLocks noChangeShapeType="1"/>
              </p:cNvSpPr>
              <p:nvPr/>
            </p:nvSpPr>
            <p:spPr bwMode="ltGray">
              <a:xfrm>
                <a:off x="198" y="2835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8" name="Line 1042"/>
              <p:cNvSpPr>
                <a:spLocks noChangeShapeType="1"/>
              </p:cNvSpPr>
              <p:nvPr/>
            </p:nvSpPr>
            <p:spPr bwMode="ltGray">
              <a:xfrm>
                <a:off x="198" y="3027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9" name="Line 1043"/>
              <p:cNvSpPr>
                <a:spLocks noChangeShapeType="1"/>
              </p:cNvSpPr>
              <p:nvPr/>
            </p:nvSpPr>
            <p:spPr bwMode="ltGray">
              <a:xfrm>
                <a:off x="198" y="3219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80" name="Line 1044"/>
              <p:cNvSpPr>
                <a:spLocks noChangeShapeType="1"/>
              </p:cNvSpPr>
              <p:nvPr/>
            </p:nvSpPr>
            <p:spPr bwMode="ltGray">
              <a:xfrm>
                <a:off x="198" y="3411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81" name="Line 1045"/>
              <p:cNvSpPr>
                <a:spLocks noChangeShapeType="1"/>
              </p:cNvSpPr>
              <p:nvPr/>
            </p:nvSpPr>
            <p:spPr bwMode="ltGray">
              <a:xfrm>
                <a:off x="198" y="3603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82" name="Line 1046"/>
              <p:cNvSpPr>
                <a:spLocks noChangeShapeType="1"/>
              </p:cNvSpPr>
              <p:nvPr/>
            </p:nvSpPr>
            <p:spPr bwMode="ltGray">
              <a:xfrm>
                <a:off x="198" y="3795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83" name="Line 1047"/>
              <p:cNvSpPr>
                <a:spLocks noChangeShapeType="1"/>
              </p:cNvSpPr>
              <p:nvPr/>
            </p:nvSpPr>
            <p:spPr bwMode="ltGray">
              <a:xfrm>
                <a:off x="198" y="3987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84" name="Line 1048"/>
              <p:cNvSpPr>
                <a:spLocks noChangeShapeType="1"/>
              </p:cNvSpPr>
              <p:nvPr/>
            </p:nvSpPr>
            <p:spPr bwMode="ltGray">
              <a:xfrm>
                <a:off x="198" y="4179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85" name="Line 1049"/>
              <p:cNvSpPr>
                <a:spLocks noChangeShapeType="1"/>
              </p:cNvSpPr>
              <p:nvPr/>
            </p:nvSpPr>
            <p:spPr bwMode="ltGray">
              <a:xfrm>
                <a:off x="198" y="4371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86" name="Line 1050"/>
              <p:cNvSpPr>
                <a:spLocks noChangeShapeType="1"/>
              </p:cNvSpPr>
              <p:nvPr/>
            </p:nvSpPr>
            <p:spPr bwMode="ltGray">
              <a:xfrm>
                <a:off x="198" y="4563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87" name="Line 1051"/>
              <p:cNvSpPr>
                <a:spLocks noChangeShapeType="1"/>
              </p:cNvSpPr>
              <p:nvPr/>
            </p:nvSpPr>
            <p:spPr bwMode="ltGray">
              <a:xfrm>
                <a:off x="198" y="4755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88" name="Line 1052"/>
              <p:cNvSpPr>
                <a:spLocks noChangeShapeType="1"/>
              </p:cNvSpPr>
              <p:nvPr/>
            </p:nvSpPr>
            <p:spPr bwMode="ltGray">
              <a:xfrm>
                <a:off x="198" y="4947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89" name="Line 1053"/>
              <p:cNvSpPr>
                <a:spLocks noChangeShapeType="1"/>
              </p:cNvSpPr>
              <p:nvPr/>
            </p:nvSpPr>
            <p:spPr bwMode="ltGray">
              <a:xfrm>
                <a:off x="198" y="5139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90" name="Line 1054"/>
              <p:cNvSpPr>
                <a:spLocks noChangeShapeType="1"/>
              </p:cNvSpPr>
              <p:nvPr/>
            </p:nvSpPr>
            <p:spPr bwMode="ltGray">
              <a:xfrm>
                <a:off x="198" y="5331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105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4000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8" name="Rectangle 10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716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93" name="Rectangle 10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1400" y="61579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15394" name="Rectangle 105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1579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endParaRPr lang="en-US"/>
          </a:p>
        </p:txBody>
      </p:sp>
      <p:sp>
        <p:nvSpPr>
          <p:cNvPr id="15395" name="Rectangle 105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1579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folHlink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med">
    <p:pull dir="l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DCIM\102_PANA\P10200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00800" y="54864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Составили:</a:t>
            </a: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Иваницкая С.П.</a:t>
            </a:r>
          </a:p>
          <a:p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Бондаровская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Л.В.</a:t>
            </a:r>
          </a:p>
          <a:p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Ирикова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М.И.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G:\DCIM\102_PANA\P10200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588947" cy="5287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514600" y="381000"/>
            <a:ext cx="4286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Звёздный час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195" name="Picture 3" descr="G:\DCIM\102_PANA\P10201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556327"/>
            <a:ext cx="3499104" cy="53016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лидер 2013\IMG_55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7844" y="1771650"/>
            <a:ext cx="6170311" cy="4114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95400" y="152400"/>
            <a:ext cx="67088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Каникулярная школа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«Лидер 2013»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лидер 2013\IMG_55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7844" y="1771650"/>
            <a:ext cx="6170311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лидер 2013\IMG_55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7844" y="1771650"/>
            <a:ext cx="6170311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лидер 2013\IMG_55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7844" y="1771650"/>
            <a:ext cx="6170311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F:\лидер 2013\IMG_55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7844" y="1771650"/>
            <a:ext cx="6170311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F:\лидер 2013\IMG_56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7844" y="1771650"/>
            <a:ext cx="6170311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F:\лидер 2013\IMG_56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7844" y="1771650"/>
            <a:ext cx="6170311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F:\лидер 2013\IMG_56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7844" y="1771650"/>
            <a:ext cx="6170311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F:\лидер 2013\IMG_56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788945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524000" y="381000"/>
            <a:ext cx="6023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 я станцую и спою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G:\DCIM\102_PANA\P1020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077694"/>
            <a:ext cx="8305800" cy="5780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895600" y="228600"/>
            <a:ext cx="3132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Открытие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F:\лидер 2013\IMG_56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7844" y="1771650"/>
            <a:ext cx="6170311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F:\лидер 2013\IMG_57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7844" y="1771650"/>
            <a:ext cx="6170311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F:\лидер 2013\IMG_57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7844" y="1771650"/>
            <a:ext cx="6170311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F:\лидер 2013\IMG_57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7844" y="1771650"/>
            <a:ext cx="6170311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18694" y="304800"/>
            <a:ext cx="8276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Мегомозг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–Макс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иЭльвира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2" name="Picture 4" descr="F:\лидер 2013\IMG_57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81400" y="1771650"/>
            <a:ext cx="27432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3987800" y="3086100"/>
          <a:ext cx="1168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Объект упаковщика для оболочки" showAsIcon="1" r:id="rId4" imgW="1168560" imgH="685800" progId="Package">
                  <p:embed/>
                </p:oleObj>
              </mc:Choice>
              <mc:Fallback>
                <p:oleObj name="Объект упаковщика для оболочки" showAsIcon="1" r:id="rId4" imgW="1168560" imgH="68580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3086100"/>
                        <a:ext cx="1168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33600" y="304800"/>
            <a:ext cx="5759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 с техникой на ты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F:\лидер 2013\IMG_57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7645" y="1771650"/>
            <a:ext cx="617071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209800" y="152400"/>
            <a:ext cx="4775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Надо подумать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F:\лидер 2013\IMG_57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7844" y="1771650"/>
            <a:ext cx="6170311" cy="4114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F:\лидер 2013\IMG_58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7844" y="1771650"/>
            <a:ext cx="6170311" cy="4114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95600" y="381000"/>
            <a:ext cx="3379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поиске…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F:\лидер 2013\IMG_58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7844" y="1771650"/>
            <a:ext cx="6170311" cy="4114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95400" y="381000"/>
            <a:ext cx="6575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 мы такие дружные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F:\лидер 2013\IMG_58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7844" y="1771650"/>
            <a:ext cx="6170311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G:\DCIM\102_PANA\P1020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09800" y="1771650"/>
            <a:ext cx="54864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09600" y="304800"/>
            <a:ext cx="8037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Сладостное ожидание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F:\лидер 2013\IMG_58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7844" y="1771650"/>
            <a:ext cx="6170311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F:\лидер 2013\IMG_58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7844" y="1771650"/>
            <a:ext cx="6170311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F:\лидер 2013\IMG_59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7844" y="1771650"/>
            <a:ext cx="6170311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F:\лидер 2013\IMG_5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7844" y="1771650"/>
            <a:ext cx="6170311" cy="4114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29000" y="457200"/>
            <a:ext cx="2772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Аукцион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F:\лидер 2013\IMG_59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7844" y="1771650"/>
            <a:ext cx="6170311" cy="4114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14667" y="381000"/>
            <a:ext cx="6926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Ценное приобретение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F:\лидер 2013\IMG_59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7844" y="1771650"/>
            <a:ext cx="6170311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F:\лидер 2013\IMG_59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7844" y="1771650"/>
            <a:ext cx="6170311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F:\лидер 2013\IMG_59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7844" y="1771650"/>
            <a:ext cx="6170311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F:\лидер 2013\IMG_59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7844" y="1771650"/>
            <a:ext cx="6170311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F:\лидер 2013\IMG_59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7844" y="1771650"/>
            <a:ext cx="6170311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G:\DCIM\102_PANA\P10200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10305" y="1771650"/>
            <a:ext cx="5485390" cy="4114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352800" y="0"/>
            <a:ext cx="2150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Дебют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F:\лидер 2013\IMG_59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7844" y="1771650"/>
            <a:ext cx="6170311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9395" name="Picture 3" descr="D:\Мои документы\Мои рисунки\неделя творчества...2013\отчет\P10108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2286000"/>
            <a:ext cx="54864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l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D:\Мои документы\Мои рисунки\неделя творчества...2013\отчет\P10109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09800" y="1771650"/>
            <a:ext cx="54864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G:\DCIM\102_PANA\P10200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572000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00200" y="304800"/>
            <a:ext cx="5820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Первое испытание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3" name="Picture 3" descr="G:\DCIM\102_PANA\P10200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00" y="2819400"/>
            <a:ext cx="50800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7349" name="Picture 5" descr="D:\Мои документы\Мои рисунки\неделя творчества...2013\отчет\P10108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95721">
            <a:off x="48030" y="2334715"/>
            <a:ext cx="4160354" cy="30461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5150908" cy="3863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8371" name="Picture 3" descr="D:\Мои документы\Мои рисунки\неделя творчества...2013\отчет\P1010846 -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8800" y="3276600"/>
            <a:ext cx="47752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G:\DCIM\102_PANA\P1020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09800" y="1771650"/>
            <a:ext cx="5486400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209851" y="0"/>
            <a:ext cx="68946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65000"/>
                    <a:lumOff val="35000"/>
                  </a:schemeClr>
                </a:solidFill>
                <a:effectLst/>
              </a:rPr>
              <a:t>Война войной,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65000"/>
                    <a:lumOff val="35000"/>
                  </a:schemeClr>
                </a:solidFill>
                <a:effectLst/>
              </a:rPr>
              <a:t>а обед по расписанию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G:\DCIM\102_PANA\P1020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09800" y="1771650"/>
            <a:ext cx="54864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66800" y="304800"/>
            <a:ext cx="7162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бой идут «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старшаки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льбом">
  <a:themeElements>
    <a:clrScheme name="Альбом 2">
      <a:dk1>
        <a:srgbClr val="000000"/>
      </a:dk1>
      <a:lt1>
        <a:srgbClr val="FFFFFF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FFFFF"/>
      </a:accent3>
      <a:accent4>
        <a:srgbClr val="000000"/>
      </a:accent4>
      <a:accent5>
        <a:srgbClr val="CDDBB9"/>
      </a:accent5>
      <a:accent6>
        <a:srgbClr val="3086A5"/>
      </a:accent6>
      <a:hlink>
        <a:srgbClr val="9191E1"/>
      </a:hlink>
      <a:folHlink>
        <a:srgbClr val="CC9864"/>
      </a:folHlink>
    </a:clrScheme>
    <a:fontScheme name="Альбо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Альбом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льбом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льбом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льбом 4">
        <a:dk1>
          <a:srgbClr val="000066"/>
        </a:dk1>
        <a:lt1>
          <a:srgbClr val="FDEDFD"/>
        </a:lt1>
        <a:dk2>
          <a:srgbClr val="221304"/>
        </a:dk2>
        <a:lt2>
          <a:srgbClr val="F3D9F3"/>
        </a:lt2>
        <a:accent1>
          <a:srgbClr val="A1BD69"/>
        </a:accent1>
        <a:accent2>
          <a:srgbClr val="3694B6"/>
        </a:accent2>
        <a:accent3>
          <a:srgbClr val="FEF4FE"/>
        </a:accent3>
        <a:accent4>
          <a:srgbClr val="000056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льбом 5">
        <a:dk1>
          <a:srgbClr val="000000"/>
        </a:dk1>
        <a:lt1>
          <a:srgbClr val="EBF6FD"/>
        </a:lt1>
        <a:dk2>
          <a:srgbClr val="221304"/>
        </a:dk2>
        <a:lt2>
          <a:srgbClr val="CCECFF"/>
        </a:lt2>
        <a:accent1>
          <a:srgbClr val="A1BD69"/>
        </a:accent1>
        <a:accent2>
          <a:srgbClr val="3694B6"/>
        </a:accent2>
        <a:accent3>
          <a:srgbClr val="F3FAFE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Safety In The Net</Template>
  <TotalTime>35</TotalTime>
  <Words>64</Words>
  <Application>Microsoft Office PowerPoint</Application>
  <PresentationFormat>Экран (4:3)</PresentationFormat>
  <Paragraphs>22</Paragraphs>
  <Slides>42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Альбом</vt:lpstr>
      <vt:lpstr>Объект упаковщика для оболочки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Ё</dc:creator>
  <cp:lastModifiedBy>xtonn</cp:lastModifiedBy>
  <cp:revision>9</cp:revision>
  <dcterms:created xsi:type="dcterms:W3CDTF">2013-11-09T16:07:40Z</dcterms:created>
  <dcterms:modified xsi:type="dcterms:W3CDTF">2013-11-15T09:02:09Z</dcterms:modified>
</cp:coreProperties>
</file>