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0" r:id="rId6"/>
    <p:sldId id="263" r:id="rId7"/>
    <p:sldId id="258" r:id="rId8"/>
    <p:sldId id="264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F744-A100-4CDF-843B-5E6C8EB4F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3FCB-90BC-466C-9503-D5504A3C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9B96-890B-48CD-BECF-3C8A7D5DE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3421-5A11-405F-BAF6-3F04E3B87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4678-4A80-41AC-AFFA-7EA7CA3E5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E82C-4535-4B36-9782-4391E4C8F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AFDF-3734-455F-A70A-FCCAD029C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BFAA-F06D-45C4-B8FB-C020F253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C3EA-34A0-4C4D-8E9E-1A06A4E2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F5DB-1EDB-4A18-96E0-45962B10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F842-7A78-4BED-82C0-4EAF82104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AFEE94-E841-4247-A0E5-402BD751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8140048"/>
          <p:cNvPicPr>
            <a:picLocks noChangeAspect="1" noChangeArrowheads="1"/>
          </p:cNvPicPr>
          <p:nvPr/>
        </p:nvPicPr>
        <p:blipFill>
          <a:blip r:embed="rId2" cstate="screen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349500"/>
            <a:ext cx="7991475" cy="34813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Ямало-Ненецкий автономный округ  расположен на Крайнем Севере крупнейшей в мире </a:t>
            </a:r>
            <a:r>
              <a:rPr lang="ru-RU" sz="2800" dirty="0" err="1" smtClean="0"/>
              <a:t>Западно-Сибирской</a:t>
            </a:r>
            <a:r>
              <a:rPr lang="ru-RU" sz="2800" dirty="0" smtClean="0"/>
              <a:t> равнины. Он является одним из десяти автономных  округов Российской Федерации. Около 50% территории автономного округа находится за Северным полярным кругом.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640763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Богатство Ямала.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PICT039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04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PICT04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81400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291513" cy="2722563"/>
          </a:xfrm>
        </p:spPr>
        <p:txBody>
          <a:bodyPr/>
          <a:lstStyle/>
          <a:p>
            <a:pPr eaLnBrk="1" hangingPunct="1"/>
            <a:r>
              <a:rPr lang="ru-RU" sz="4000" smtClean="0"/>
              <a:t>Всё пространство автономного округа изобилует болотами, озерами и реками. В округе насчитывается более 300 тысяч озер. Реки богаты рыбой. 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Изображение 16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037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21350"/>
          </a:xfrm>
        </p:spPr>
        <p:txBody>
          <a:bodyPr/>
          <a:lstStyle/>
          <a:p>
            <a:pPr eaLnBrk="1" hangingPunct="1"/>
            <a:r>
              <a:rPr lang="ru-RU" smtClean="0"/>
              <a:t>По названием рек можно определить какие народы живут в этих местах.</a:t>
            </a:r>
          </a:p>
          <a:p>
            <a:pPr eaLnBrk="1" hangingPunct="1"/>
            <a:r>
              <a:rPr lang="ru-RU" smtClean="0"/>
              <a:t>Например: Хейгияха,  Нгарка-Табьяха, Еваяха, Табъяха. «яха» и «пур» с ненецкого переводится –река.</a:t>
            </a:r>
          </a:p>
          <a:p>
            <a:pPr eaLnBrk="1" hangingPunct="1"/>
            <a:r>
              <a:rPr lang="ru-RU" smtClean="0"/>
              <a:t>«Еган»с хантыйского –река.</a:t>
            </a:r>
          </a:p>
          <a:p>
            <a:pPr eaLnBrk="1" hangingPunct="1"/>
            <a:r>
              <a:rPr lang="ru-RU" smtClean="0"/>
              <a:t>«Ка» с селькупского- река.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Толька1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81400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08962" cy="5218113"/>
          </a:xfrm>
        </p:spPr>
        <p:txBody>
          <a:bodyPr/>
          <a:lstStyle/>
          <a:p>
            <a:pPr eaLnBrk="1" hangingPunct="1"/>
            <a:r>
              <a:rPr lang="ru-RU" smtClean="0"/>
              <a:t>Живое серебро Ямала составляет: сибирский осетр, стерлядь, таймень, муксун, нельма, тугунок, ряпушка.</a:t>
            </a:r>
          </a:p>
          <a:p>
            <a:pPr eaLnBrk="1" hangingPunct="1"/>
            <a:r>
              <a:rPr lang="ru-RU" smtClean="0"/>
              <a:t>Сиговые: язь, щука, карась, сорожка, окунь, пескарь, налим.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Изображение 16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та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Леса богаты различными животными. Например такими как: медведь, заяц, волк, олень, лось, росомаха, бобёр, песец, тюлень, различные виды полёвок, лиса, горностай.  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Всё пространство автономного округа изобилует болотами, озерами и реками. В округе насчитывается более 300 тысяч озер. Реки богаты рыбой.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плодыо</dc:title>
  <dc:creator>Рамиля</dc:creator>
  <cp:lastModifiedBy>Админчик</cp:lastModifiedBy>
  <cp:revision>14</cp:revision>
  <dcterms:created xsi:type="dcterms:W3CDTF">2009-03-25T09:46:33Z</dcterms:created>
  <dcterms:modified xsi:type="dcterms:W3CDTF">2011-11-14T09:01:33Z</dcterms:modified>
</cp:coreProperties>
</file>