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57" r:id="rId4"/>
    <p:sldId id="258" r:id="rId5"/>
    <p:sldId id="260" r:id="rId6"/>
    <p:sldId id="264" r:id="rId7"/>
    <p:sldId id="261" r:id="rId8"/>
    <p:sldId id="262" r:id="rId9"/>
    <p:sldId id="283" r:id="rId10"/>
    <p:sldId id="284" r:id="rId11"/>
    <p:sldId id="285" r:id="rId12"/>
    <p:sldId id="265" r:id="rId13"/>
    <p:sldId id="270" r:id="rId14"/>
    <p:sldId id="266" r:id="rId15"/>
    <p:sldId id="268" r:id="rId16"/>
    <p:sldId id="281" r:id="rId17"/>
    <p:sldId id="269" r:id="rId18"/>
    <p:sldId id="271" r:id="rId19"/>
    <p:sldId id="273" r:id="rId20"/>
    <p:sldId id="282" r:id="rId21"/>
    <p:sldId id="275" r:id="rId22"/>
    <p:sldId id="277" r:id="rId23"/>
    <p:sldId id="276" r:id="rId24"/>
    <p:sldId id="279" r:id="rId25"/>
    <p:sldId id="280" r:id="rId26"/>
    <p:sldId id="26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10" autoAdjust="0"/>
  </p:normalViewPr>
  <p:slideViewPr>
    <p:cSldViewPr>
      <p:cViewPr varScale="1">
        <p:scale>
          <a:sx n="67" d="100"/>
          <a:sy n="67" d="100"/>
        </p:scale>
        <p:origin x="4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5B31D8-173B-4FB4-8523-6852F83100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214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6351F-D9B7-4699-91DF-97D222E1E2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54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6B590-49ED-43FD-9303-38B3A85F48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178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6FE8A-31A8-410A-BF03-D3C300866F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390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592CA-DBED-4BD9-864D-B7FF29FF63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919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73EFB-45F9-4380-99A3-23F122A83B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2856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00484-2BC9-48D4-AA4E-6E5C6236EC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2010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9771A-8A2E-464F-96E3-4203920BE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2013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689B2-AF36-40B5-B46D-210FECD46A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71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0B36A-91E2-4658-A6D4-E978BC64D6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814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7E5B5-1B8B-4D40-B225-946761F2C6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686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ACB8485-F683-4E0F-A40A-3EF5CF2326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37" r:id="rId2"/>
    <p:sldLayoutId id="2147484242" r:id="rId3"/>
    <p:sldLayoutId id="2147484243" r:id="rId4"/>
    <p:sldLayoutId id="2147484244" r:id="rId5"/>
    <p:sldLayoutId id="2147484245" r:id="rId6"/>
    <p:sldLayoutId id="2147484238" r:id="rId7"/>
    <p:sldLayoutId id="2147484246" r:id="rId8"/>
    <p:sldLayoutId id="2147484247" r:id="rId9"/>
    <p:sldLayoutId id="2147484239" r:id="rId10"/>
    <p:sldLayoutId id="21474842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2057400"/>
            <a:ext cx="740664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ЯМАЛО-НЕНЕЦКИЙ АВТОНОМНЫЙ ОКРУГ</a:t>
            </a:r>
            <a:endParaRPr lang="ru-RU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8229600" cy="39624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endParaRPr lang="ru-RU" altLang="ru-RU" sz="2300" smtClean="0">
              <a:latin typeface="Monotype Corsiva" panose="03010101010201010101" pitchFamily="66" charset="0"/>
            </a:endParaRPr>
          </a:p>
          <a:p>
            <a:pPr marR="0" eaLnBrk="1" hangingPunct="1">
              <a:lnSpc>
                <a:spcPct val="80000"/>
              </a:lnSpc>
            </a:pPr>
            <a:endParaRPr lang="ru-RU" altLang="ru-RU" sz="2300" smtClean="0">
              <a:latin typeface="Monotype Corsiva" panose="03010101010201010101" pitchFamily="66" charset="0"/>
            </a:endParaRPr>
          </a:p>
          <a:p>
            <a:pPr marR="0" eaLnBrk="1" hangingPunct="1">
              <a:lnSpc>
                <a:spcPct val="80000"/>
              </a:lnSpc>
            </a:pPr>
            <a:endParaRPr lang="ru-RU" altLang="ru-RU" sz="2300" smtClean="0">
              <a:latin typeface="Monotype Corsiva" panose="03010101010201010101" pitchFamily="66" charset="0"/>
            </a:endParaRPr>
          </a:p>
          <a:p>
            <a:pPr marR="0" eaLnBrk="1" hangingPunct="1">
              <a:lnSpc>
                <a:spcPct val="80000"/>
              </a:lnSpc>
            </a:pPr>
            <a:endParaRPr lang="ru-RU" altLang="ru-RU" sz="2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eaLnBrk="1" hangingPunct="1">
              <a:lnSpc>
                <a:spcPct val="80000"/>
              </a:lnSpc>
            </a:pPr>
            <a:r>
              <a:rPr lang="ru-RU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КРАСНОСЕЛЬКУПСКИЙ РАЙОН</a:t>
            </a:r>
          </a:p>
          <a:p>
            <a:pPr marR="0" eaLnBrk="1" hangingPunct="1">
              <a:lnSpc>
                <a:spcPct val="80000"/>
              </a:lnSpc>
            </a:pPr>
            <a:r>
              <a:rPr lang="ru-RU" altLang="ru-RU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ТОЛЬКА</a:t>
            </a:r>
          </a:p>
          <a:p>
            <a:pPr marR="0" algn="ctr" eaLnBrk="1" hangingPunct="1">
              <a:lnSpc>
                <a:spcPct val="80000"/>
              </a:lnSpc>
            </a:pPr>
            <a:endParaRPr lang="ru-RU" altLang="ru-R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«Толькинская школа- интернат среднего общего образования»</a:t>
            </a:r>
          </a:p>
          <a:p>
            <a:pPr marR="0" algn="ctr" eaLnBrk="1" hangingPunct="1">
              <a:lnSpc>
                <a:spcPct val="80000"/>
              </a:lnSpc>
            </a:pPr>
            <a:endParaRPr lang="ru-RU" altLang="ru-R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ru-RU" altLang="ru-R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ru-RU" altLang="ru-R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 eaLnBrk="1" hangingPunct="1">
              <a:lnSpc>
                <a:spcPct val="80000"/>
              </a:lnSpc>
            </a:pPr>
            <a:endParaRPr lang="ru-RU" altLang="ru-RU" sz="2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ru-RU" alt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 2017</a:t>
            </a:r>
          </a:p>
        </p:txBody>
      </p:sp>
      <p:pic>
        <p:nvPicPr>
          <p:cNvPr id="9220" name="Изображение 3" descr="logo_doit-together_1500x78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281781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Мудак\Desktop\цветы\DSC_0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8300" cy="6858000"/>
          </a:xfrm>
          <a:noFill/>
        </p:spPr>
      </p:pic>
      <p:pic>
        <p:nvPicPr>
          <p:cNvPr id="18435" name="Изображение 3" descr="logo_doit-together_1500x78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002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459" name="Picture 3" descr="C:\Users\Мудак\Desktop\цветы\DSC_0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8300" cy="6858000"/>
          </a:xfrm>
          <a:noFill/>
        </p:spPr>
      </p:pic>
      <p:pic>
        <p:nvPicPr>
          <p:cNvPr id="19460" name="Изображение 3" descr="logo_doit-together_1500x78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914400"/>
            <a:ext cx="1905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Изображение 3" descr="logo_doit-together_1500x78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905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DSC_014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46482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286000" y="381000"/>
            <a:ext cx="6705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Ребята 5-8 классов под руководством  учителя технологии Калиничева В.Н.  смастерили  скворечники и кормушки для птиц.</a:t>
            </a:r>
            <a:endParaRPr lang="ru-RU" altLang="ru-RU" sz="200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5" name="Picture 6" descr="C:\Users\Мудак\Desktop\DSC_025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676400"/>
            <a:ext cx="3968750" cy="259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639762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Посадка деревьев школьниками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Изображение 3" descr="logo_doit-together_1500x78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905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C:\Users\Мудак\Desktop\101D5200\IMG_20160926_1335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C:\Users\Мудак\Desktop\101D5200\IMG_20160926_1336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9624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477000" cy="1524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На протяжении многих лет   в первый летний месяц   создаются трудовые отряды из учащихся 8,10 классов  по  благоустройству посёлка и уборке его  территории от мусора.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1" name="Изображение 3" descr="logo_doit-together_1500x78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905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C:\Users\Мудак\Desktop\трудовой лагерь 2016\DSC_09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295400"/>
            <a:ext cx="4038600" cy="2703513"/>
          </a:xfrm>
          <a:noFill/>
        </p:spPr>
      </p:pic>
      <p:pic>
        <p:nvPicPr>
          <p:cNvPr id="22533" name="Picture 6" descr="C:\Users\Мудак\Desktop\трудовой лагерь 2016\IMG_20160630_1504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C:\Users\Мудак\Desktop\трудовой лагерь 2016\DSC_09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39624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C:\Users\Мудак\Desktop\трудовой лагерь 2016\DSC_091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38862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Изображение 3" descr="logo_doit-together_1500x78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497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600200" y="6172200"/>
            <a:ext cx="739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endParaRPr lang="ru-RU" altLang="ru-RU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6" name="Прямоугольник 10"/>
          <p:cNvSpPr>
            <a:spLocks noChangeArrowheads="1"/>
          </p:cNvSpPr>
          <p:nvPr/>
        </p:nvSpPr>
        <p:spPr bwMode="auto">
          <a:xfrm>
            <a:off x="1752600" y="0"/>
            <a:ext cx="708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приняли активное участие в выпуске экологических плакатов. Природа  родного края  нашей необъятной Родины, нашей планеты  Земля   не оставила никого равнодушным.</a:t>
            </a:r>
            <a:endParaRPr lang="ru-RU" altLang="ru-RU">
              <a:solidFill>
                <a:srgbClr val="C00000"/>
              </a:solidFill>
            </a:endParaRPr>
          </a:p>
        </p:txBody>
      </p:sp>
      <p:pic>
        <p:nvPicPr>
          <p:cNvPr id="23557" name="Picture 2" descr="C:\Users\Мудак\Desktop\фото экоплакаты\IMG_3588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990600"/>
            <a:ext cx="7543800" cy="5719763"/>
          </a:xfrm>
          <a:noFill/>
        </p:spPr>
      </p:pic>
      <p:sp>
        <p:nvSpPr>
          <p:cNvPr id="23558" name="Прямоугольник 12"/>
          <p:cNvSpPr>
            <a:spLocks noChangeArrowheads="1"/>
          </p:cNvSpPr>
          <p:nvPr/>
        </p:nvSpPr>
        <p:spPr bwMode="auto">
          <a:xfrm>
            <a:off x="1295400" y="6096000"/>
            <a:ext cx="678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Волкова Виолетта и  Шайхилисламова Альбина (5а кл.)</a:t>
            </a:r>
            <a:endParaRPr lang="ru-RU" altLang="ru-RU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Изображение 3" descr="logo_doit-together_1500x78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4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8"/>
          <p:cNvSpPr>
            <a:spLocks noChangeArrowheads="1"/>
          </p:cNvSpPr>
          <p:nvPr/>
        </p:nvSpPr>
        <p:spPr bwMode="auto">
          <a:xfrm>
            <a:off x="2133600" y="0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Прекрасен край, мой край  родной! </a:t>
            </a:r>
          </a:p>
        </p:txBody>
      </p:sp>
      <p:pic>
        <p:nvPicPr>
          <p:cNvPr id="24580" name="Picture 5" descr="C:\Users\Мудак\Desktop\DSC0212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685800"/>
            <a:ext cx="7448550" cy="4953000"/>
          </a:xfrm>
          <a:noFill/>
        </p:spPr>
      </p:pic>
      <p:sp>
        <p:nvSpPr>
          <p:cNvPr id="24581" name="Прямоугольник 11"/>
          <p:cNvSpPr>
            <a:spLocks noChangeArrowheads="1"/>
          </p:cNvSpPr>
          <p:nvPr/>
        </p:nvSpPr>
        <p:spPr bwMode="auto">
          <a:xfrm>
            <a:off x="1371600" y="5691188"/>
            <a:ext cx="662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Распопова Яна, Куболева Снежанна , Боякина Алла (5б кл.)</a:t>
            </a:r>
            <a:endParaRPr lang="ru-RU" altLang="ru-RU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Изображение 3" descr="logo_doit-together_1500x78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192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C:\Users\Мудак\Desktop\DSC02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1422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3124200" y="6294438"/>
            <a:ext cx="464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Огрызкова Карина и Попова Карина (6 кл.)</a:t>
            </a:r>
            <a:endParaRPr lang="ru-RU" altLang="ru-RU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1600200" y="228600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Мы за светлое будущее!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Изображение 3" descr="logo_doit-together_1500x78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6462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 descr="C:\Users\Мудак\Desktop\фото экоплакаты\DSC_04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33528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C:\Users\Мудак\Desktop\фото экоплакаты\DSC_04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902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381000" y="5149850"/>
            <a:ext cx="472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Поздеева Дарья  и   Николаева Светлана (7 кл.)</a:t>
            </a:r>
            <a:endParaRPr lang="ru-RU" altLang="ru-RU" sz="160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5715000" y="5108575"/>
            <a:ext cx="259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Пронин Константин (7 кл</a:t>
            </a:r>
            <a:r>
              <a:rPr lang="ru-RU" altLang="ru-RU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6631" name="Прямоугольник 8"/>
          <p:cNvSpPr>
            <a:spLocks noChangeArrowheads="1"/>
          </p:cNvSpPr>
          <p:nvPr/>
        </p:nvSpPr>
        <p:spPr bwMode="auto">
          <a:xfrm>
            <a:off x="2286000" y="228600"/>
            <a:ext cx="541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600" b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за чистую планету!!!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19400" y="6172200"/>
            <a:ext cx="6096000" cy="457200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Романова Нина, </a:t>
            </a:r>
            <a:r>
              <a:rPr lang="ru-RU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Капляр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Любовь, Мамаев Артём (8 </a:t>
            </a:r>
            <a:r>
              <a:rPr lang="ru-RU" sz="1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 descr="C:\Users\Мудак\Desktop\фото экоплакаты\IMG_3590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5400" y="914400"/>
            <a:ext cx="7391400" cy="5314950"/>
          </a:xfrm>
          <a:noFill/>
        </p:spPr>
      </p:pic>
      <p:pic>
        <p:nvPicPr>
          <p:cNvPr id="27652" name="Изображение 3" descr="logo_doit-together_1500x78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71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1752600" y="228600"/>
            <a:ext cx="662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Сохраним природу Ямала!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72440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рамках акции «Всероссийский  экологический урок «Сделаем вместе!» на  базе Толькинской школы-интерната с 10 апреля  по 03 мая  были проведены  мероприятия, посвященные Году  экологии. Среди учащихся 10 класса были выбраны шесть экологических лидеров, под руководством которых проводились мероприятия.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Куратор акции Дорджиева Д.Б.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Помощник куратора Чернова Е.А.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ru-RU" smtClean="0"/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ru-RU" smtClean="0"/>
          </a:p>
        </p:txBody>
      </p:sp>
      <p:pic>
        <p:nvPicPr>
          <p:cNvPr id="10243" name="Изображение 3" descr="logo_doit-together_1500x78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J:\плакаты\DSC_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58763" y="0"/>
            <a:ext cx="9859963" cy="6858000"/>
          </a:xfrm>
          <a:noFill/>
        </p:spPr>
      </p:pic>
      <p:pic>
        <p:nvPicPr>
          <p:cNvPr id="28675" name="Изображение 3" descr="logo_doit-together_1500x78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524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J:\плакаты\DSC_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33400" y="0"/>
            <a:ext cx="9907588" cy="6858000"/>
          </a:xfrm>
          <a:noFill/>
        </p:spPr>
      </p:pic>
      <p:pic>
        <p:nvPicPr>
          <p:cNvPr id="29699" name="Изображение 3" descr="logo_doit-together_1500x78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5867400"/>
            <a:ext cx="1524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J:\плакаты\DSC_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14313" y="0"/>
            <a:ext cx="9613901" cy="6858000"/>
          </a:xfrm>
          <a:noFill/>
        </p:spPr>
      </p:pic>
      <p:pic>
        <p:nvPicPr>
          <p:cNvPr id="30723" name="Изображение 3" descr="logo_doit-together_1500x78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J:\плакаты\DSC_00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12725" y="0"/>
            <a:ext cx="9602788" cy="6858000"/>
          </a:xfrm>
          <a:noFill/>
        </p:spPr>
      </p:pic>
      <p:pic>
        <p:nvPicPr>
          <p:cNvPr id="31747" name="Изображение 3" descr="logo_doit-together_1500x78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1524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Изображение 3" descr="logo_doit-together_1500x78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5334000"/>
            <a:ext cx="1524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J:\плакаты\DSC_00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77363" cy="6858000"/>
          </a:xfrm>
          <a:noFill/>
        </p:spPr>
      </p:pic>
      <p:pic>
        <p:nvPicPr>
          <p:cNvPr id="32772" name="Изображение 3" descr="logo_doit-together_1500x78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1524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J:\плакаты\DSC_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41363" y="0"/>
            <a:ext cx="9885363" cy="6858000"/>
          </a:xfrm>
          <a:noFill/>
        </p:spPr>
      </p:pic>
      <p:pic>
        <p:nvPicPr>
          <p:cNvPr id="33795" name="Изображение 3" descr="logo_doit-together_1500x78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524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Изображение 4" descr="logo_doit-together_1500x78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1371600"/>
            <a:ext cx="6572250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6019800"/>
            <a:ext cx="7391400" cy="6096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Экологические лидеры   школы: </a:t>
            </a:r>
            <a:r>
              <a:rPr lang="ru-RU" sz="2000" dirty="0" err="1" smtClean="0">
                <a:solidFill>
                  <a:srgbClr val="C00000"/>
                </a:solidFill>
                <a:latin typeface="Monotype Corsiva" pitchFamily="66" charset="0"/>
              </a:rPr>
              <a:t>Гринь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 Мария, Парфёнова Анастасия, </a:t>
            </a:r>
            <a:r>
              <a:rPr lang="ru-RU" sz="2000" dirty="0" err="1" smtClean="0">
                <a:solidFill>
                  <a:srgbClr val="C00000"/>
                </a:solidFill>
                <a:latin typeface="Monotype Corsiva" pitchFamily="66" charset="0"/>
              </a:rPr>
              <a:t>Шайхилисламова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Monotype Corsiva" pitchFamily="66" charset="0"/>
              </a:rPr>
              <a:t>Алсу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, Попова Юлия, Конева Софья, Карпенко Татьяна.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1267" name="Изображение 3" descr="logo_doit-together_1500x78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752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D:\_4LJztYlcKM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7800" y="1143000"/>
            <a:ext cx="74676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797300"/>
          </a:xfrm>
        </p:spPr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44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  ЭКОЛОГИИ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44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«СВОБОДА ОТ ОТХОДОВ»</a:t>
            </a:r>
          </a:p>
        </p:txBody>
      </p:sp>
      <p:pic>
        <p:nvPicPr>
          <p:cNvPr id="12291" name="Изображение 3" descr="logo_doit-together_1500x78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81781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Изображение 3" descr="logo_doit-together_1500x78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981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16" name="Picture 6" descr="H:\Documents and Settings\Биология252\Рабочий стол\проект Дорджиева\DSC_00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3810000" cy="2540000"/>
          </a:xfrm>
          <a:noFill/>
        </p:spPr>
      </p:pic>
      <p:pic>
        <p:nvPicPr>
          <p:cNvPr id="13317" name="Picture 7" descr="H:\Documents and Settings\Биология252\Рабочий стол\проект Дорджиева\DSC_00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43418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H:\Documents and Settings\Биология252\Рабочий стол\проект Дорджиева\DSC_002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4191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Прямоугольник 8"/>
          <p:cNvSpPr>
            <a:spLocks noChangeArrowheads="1"/>
          </p:cNvSpPr>
          <p:nvPr/>
        </p:nvSpPr>
        <p:spPr bwMode="auto">
          <a:xfrm>
            <a:off x="2590800" y="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  экологии в  3-4  классах</a:t>
            </a:r>
          </a:p>
        </p:txBody>
      </p:sp>
      <p:pic>
        <p:nvPicPr>
          <p:cNvPr id="13320" name="Picture 8" descr="D:\для отчёта по уроку экологии\проект Дорджиева\DSC_003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4038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Изображение 3" descr="logo_doit-together_1500x78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828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D:\экоурок фото\фото\DSC_03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37338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2819400" y="0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Урок экологии  в 5-х классах</a:t>
            </a:r>
          </a:p>
        </p:txBody>
      </p:sp>
      <p:pic>
        <p:nvPicPr>
          <p:cNvPr id="14341" name="Picture 9" descr="H:\Documents and Settings\Биология252\Рабочий стол\рабочий стол 5\DSC_03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7036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C:\Users\Мудак\Desktop\101D5200\DSC_00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37607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C:\Users\Мудак\Desktop\101D5200\DSC_2827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3657600" cy="2444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Изображение 3" descr="logo_doit-together_1500x78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057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F:\3 05 экоурок 8 - 7 классы\DSC_04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3942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F:\3 05 экоурок 8 - 7 классы\DSC_040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6200" y="3352800"/>
            <a:ext cx="5105400" cy="3143250"/>
          </a:xfrm>
          <a:noFill/>
        </p:spPr>
      </p:pic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2798763" y="228600"/>
            <a:ext cx="5964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  экологии в  6 - 8  классах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Изображение 3" descr="logo_doit-together_1500x78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0939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1" descr="C:\Users\Мухачёва-202\Desktop\104D3100\DSC_00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1295400"/>
            <a:ext cx="4038600" cy="2692400"/>
          </a:xfrm>
          <a:noFill/>
        </p:spPr>
      </p:pic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46005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0" y="3962400"/>
            <a:ext cx="9144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 год,  начиная с  первого весеннего месяца, мы ведём   подготовку к озеленению школьного двора. Начиная с младших классов,  учащиеся  в своих  кабинетах   в специально  подготовленные   горшочки   с землёй сажают семена  цветов. Как только пробьются первые ростки, а на улице растает снег, прогреется земля и установится  тёплая погода, наши саженцы «поселятся» в клумбы  школьного двора.</a:t>
            </a:r>
            <a:endParaRPr lang="ru-RU" altLang="ru-RU" sz="20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удак\Desktop\цветы\DSC_0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8839200" cy="5675313"/>
          </a:xfrm>
          <a:noFill/>
        </p:spPr>
      </p:pic>
      <p:pic>
        <p:nvPicPr>
          <p:cNvPr id="17411" name="Изображение 3" descr="logo_doit-together_1500x78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34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10"/>
          <p:cNvSpPr>
            <a:spLocks noChangeArrowheads="1"/>
          </p:cNvSpPr>
          <p:nvPr/>
        </p:nvSpPr>
        <p:spPr bwMode="auto">
          <a:xfrm>
            <a:off x="2286000" y="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200" b="1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 ВСХОДЫ</a:t>
            </a:r>
            <a:endParaRPr lang="ru-RU" altLang="ru-RU" sz="3200" b="1">
              <a:solidFill>
                <a:srgbClr val="92D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759</TotalTime>
  <Words>349</Words>
  <Application>Microsoft Office PowerPoint</Application>
  <PresentationFormat>Экран (4:3)</PresentationFormat>
  <Paragraphs>40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Lucida Sans Unicode</vt:lpstr>
      <vt:lpstr>Wingdings 3</vt:lpstr>
      <vt:lpstr>Verdana</vt:lpstr>
      <vt:lpstr>Wingdings 2</vt:lpstr>
      <vt:lpstr>Calibri</vt:lpstr>
      <vt:lpstr>Monotype Corsiva</vt:lpstr>
      <vt:lpstr>Times New Roman</vt:lpstr>
      <vt:lpstr>Открытая</vt:lpstr>
      <vt:lpstr>ЯМАЛО-НЕНЕЦКИЙ АВТОНОМНЫЙ ОКРУГ</vt:lpstr>
      <vt:lpstr>Презентация PowerPoint</vt:lpstr>
      <vt:lpstr>Экологические лидеры   школы: Гринь Мария, Парфёнова Анастасия, Шайхилисламова Алсу, Попова Юлия, Конева Софья, Карпенко Татьяна.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Посадка деревьев школьниками</vt:lpstr>
      <vt:lpstr>На протяжении многих лет   в первый летний месяц   создаются трудовые отряды из учащихся 8,10 классов  по  благоустройству посёлка и уборке его  территории от мусора. </vt:lpstr>
      <vt:lpstr>Презентация PowerPoint</vt:lpstr>
      <vt:lpstr>Презентация PowerPoint</vt:lpstr>
      <vt:lpstr>Презентация PowerPoint</vt:lpstr>
      <vt:lpstr>Презентация PowerPoint</vt:lpstr>
      <vt:lpstr>Романова Нина, Капляр Любовь, Мамаев Артём (8 кл)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xtonn</dc:creator>
  <cp:lastModifiedBy>xtonn</cp:lastModifiedBy>
  <cp:revision>78</cp:revision>
  <cp:lastPrinted>1601-01-01T00:00:00Z</cp:lastPrinted>
  <dcterms:created xsi:type="dcterms:W3CDTF">1601-01-01T00:00:00Z</dcterms:created>
  <dcterms:modified xsi:type="dcterms:W3CDTF">2017-05-25T04:29:08Z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