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68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:\МАТЕРИАЛЫ МКОУ ШИООО д. Харампур\Оформление от Вовк\Рамочки для оформления презентаций\оформление презентаций\рамочки\12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2590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14678" y="500042"/>
            <a:ext cx="28909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МОУ «ТШИ СОО»</a:t>
            </a:r>
            <a:endParaRPr lang="ru-RU" sz="28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023262"/>
            <a:ext cx="62293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Пришкольный лагерь «Непоседы»</a:t>
            </a:r>
          </a:p>
          <a:p>
            <a:pPr algn="ctr"/>
            <a:r>
              <a:rPr lang="ru-RU" sz="2400" b="1" dirty="0" err="1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Фотоотчет</a:t>
            </a:r>
            <a:endParaRPr lang="ru-RU" sz="2400" b="1" dirty="0" smtClean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24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с14.06 по 17.06</a:t>
            </a:r>
            <a:endParaRPr lang="ru-RU" sz="2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K:\лагерь 16\Пришкольный лагерь\интерес\20160610_10585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25860" y="2215062"/>
            <a:ext cx="6068619" cy="37051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МАТЕРИАЛЫ МКОУ ШИООО д. Харампур\Оформление от Вовк\Рамочки для оформления презентаций\оформление презентаций\рамочки\12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25903"/>
          </a:xfrm>
          <a:prstGeom prst="rect">
            <a:avLst/>
          </a:prstGeom>
          <a:noFill/>
        </p:spPr>
      </p:pic>
      <p:pic>
        <p:nvPicPr>
          <p:cNvPr id="9" name="Picture 3" descr="G:\лагерь 16\Пришкольный лагерь\8\DSC040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6261" y="606844"/>
            <a:ext cx="5000660" cy="33287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576408" y="260648"/>
            <a:ext cx="57237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Ознакомление с рукоделием 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народов Севера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K:\лагерь 16\Пришкольный лагерь\8\IMG_762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3140968"/>
            <a:ext cx="4550602" cy="34129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834079" y="2335733"/>
            <a:ext cx="290098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Знакомство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английском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МАТЕРИАЛЫ МКОУ ШИООО д. Харампур\Оформление от Вовк\Рамочки для оформления презентаций\оформление презентаций\рамочки\12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9144000" cy="6825903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568" y="1412776"/>
            <a:ext cx="4379979" cy="32849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91692" y="332656"/>
            <a:ext cx="51567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Организатор СДК</a:t>
            </a:r>
          </a:p>
          <a:p>
            <a:pPr algn="ctr"/>
            <a:r>
              <a:rPr lang="ru-RU" sz="3600" b="1" cap="all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«Лето </a:t>
            </a:r>
            <a:r>
              <a:rPr lang="ru-RU" sz="3600" b="1" cap="all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 веселая </a:t>
            </a:r>
            <a:r>
              <a:rPr lang="ru-RU" sz="3600" b="1" cap="all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пора»</a:t>
            </a:r>
            <a:endParaRPr lang="ru-RU" sz="3600" b="1" cap="all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147" name="Picture 3" descr="K:\лагерь 16\Пришкольный лагерь\11\IMG_787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3055268"/>
            <a:ext cx="4767547" cy="35756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38243" y="2348880"/>
            <a:ext cx="40185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 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вдруг… дождь!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uments and Settings\104\Рабочий стол\15 июня\p00006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92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034" y="2285992"/>
            <a:ext cx="511646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 кино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«Герои детских фильмов» 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 descr="G:\лагерь 16\Пришкольный лагерь\10\IMG_778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4266" y="1808646"/>
            <a:ext cx="5588000" cy="4191000"/>
          </a:xfrm>
          <a:prstGeom prst="rect">
            <a:avLst/>
          </a:prstGeom>
          <a:noFill/>
        </p:spPr>
      </p:pic>
      <p:pic>
        <p:nvPicPr>
          <p:cNvPr id="5123" name="Picture 3" descr="K:\лагерь 16\Пришкольный лагерь\11\IMG_7876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035" y="1052736"/>
            <a:ext cx="4359997" cy="518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K:\лагерь 16\Пришкольный лагерь\11\IMG_788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3579" y="1678448"/>
            <a:ext cx="5508994" cy="413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K:\лагерь 16\Пришкольный лагерь\11\IMG_791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765" y="1648709"/>
            <a:ext cx="5548644" cy="416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МАТЕРИАЛЫ МКОУ ШИООО д. Харампур\Оформление от Вовк\Рамочки для оформления презентаций\оформление презентаций\рамочки\12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25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G:\лагерь 16\Пришкольный лагерь\9\IMG_22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64787" y="3484137"/>
            <a:ext cx="4455686" cy="33417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075" name="Picture 3" descr="G:\лагерь 16\Пришкольный лагерь\9\IMG_222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6940" y="1484784"/>
            <a:ext cx="4334865" cy="30963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099" name="Picture 3" descr="K:\лагерь 16\Пришкольный лагерь\интерес\20160617_14112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7" y="404664"/>
            <a:ext cx="1944216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K:\МАТЕРИАЛЫ МКОУ ШИООО д. Харампур\Оформление от Вовк\Животные\ptiz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563" y="404664"/>
            <a:ext cx="2642305" cy="1683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МАТЕРИАЛЫ МКОУ ШИООО д. Харампур\Оформление от Вовк\Рамочки для оформления презентаций\оформление презентаций\рамочки\12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25903"/>
          </a:xfrm>
          <a:prstGeom prst="rect">
            <a:avLst/>
          </a:prstGeom>
          <a:noFill/>
        </p:spPr>
      </p:pic>
      <p:pic>
        <p:nvPicPr>
          <p:cNvPr id="3074" name="Picture 2" descr="K:\лагерь 16\Пришкольный лагерь\интерес\20160616_10152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52120" y="548681"/>
            <a:ext cx="3281655" cy="40934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98101" y="908720"/>
            <a:ext cx="42776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Пожарная тревога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5" name="Picture 3" descr="K:\лагерь 16\Пришкольный лагерь\11\IMG_783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5148064" cy="38610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8176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48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Секретарь</cp:lastModifiedBy>
  <cp:revision>13</cp:revision>
  <dcterms:created xsi:type="dcterms:W3CDTF">2016-06-14T08:15:04Z</dcterms:created>
  <dcterms:modified xsi:type="dcterms:W3CDTF">2016-06-17T10:34:55Z</dcterms:modified>
</cp:coreProperties>
</file>