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3" r:id="rId2"/>
    <p:sldId id="303" r:id="rId3"/>
    <p:sldId id="304" r:id="rId4"/>
    <p:sldId id="299" r:id="rId5"/>
    <p:sldId id="305" r:id="rId6"/>
    <p:sldId id="295" r:id="rId7"/>
    <p:sldId id="302" r:id="rId8"/>
    <p:sldId id="301" r:id="rId9"/>
    <p:sldId id="311" r:id="rId10"/>
    <p:sldId id="309" r:id="rId11"/>
    <p:sldId id="273" r:id="rId12"/>
    <p:sldId id="319" r:id="rId13"/>
    <p:sldId id="318" r:id="rId14"/>
    <p:sldId id="313" r:id="rId15"/>
    <p:sldId id="32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арапова-208" initials="Ш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57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6044" autoAdjust="0"/>
  </p:normalViewPr>
  <p:slideViewPr>
    <p:cSldViewPr>
      <p:cViewPr>
        <p:scale>
          <a:sx n="90" d="100"/>
          <a:sy n="90" d="100"/>
        </p:scale>
        <p:origin x="-32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8A6FD-94AF-4B6B-AA25-B5D88F9747E1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E749-0EE6-4126-926A-5090E47DC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1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E749-0EE6-4126-926A-5090E47DCA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0BF8-9B5F-4AE3-A952-FBFA76883075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7B8E-97E4-49B7-9300-3BF86EDE1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tolypin.ru/arhiv/reforms/zemel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00034" y="357166"/>
            <a:ext cx="8286808" cy="6000792"/>
            <a:chOff x="500034" y="357166"/>
            <a:chExt cx="8286808" cy="6000792"/>
          </a:xfrm>
        </p:grpSpPr>
        <p:pic>
          <p:nvPicPr>
            <p:cNvPr id="2" name="Рисунок 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57166"/>
              <a:ext cx="8286808" cy="600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42910" y="1285860"/>
              <a:ext cx="8001056" cy="1938992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ru-RU" sz="2400" b="1" spc="5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                             </a:t>
              </a:r>
              <a:r>
                <a:rPr lang="ru-RU" sz="2400" b="1" spc="50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«Великий реформатор Земли Российской» 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sz="2400" b="1" spc="50" dirty="0" err="1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Толькинская</a:t>
              </a:r>
              <a:r>
                <a:rPr lang="ru-RU" sz="2400" b="1" spc="50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общеобразовательная школа-интернат среднего (полного) общего образования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sz="2400" b="1" spc="50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Бондарева Елена Сергеевна- 9 класс</a:t>
              </a:r>
              <a:endParaRPr lang="ru-RU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Борьба с террором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0042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с террором – составная часть внутриполитического курса П.А.Столыпина.   Выступая в 1-й Государственной думе 8 июня 1906, он заявил, что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важнейшей обязанностью правительства являе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ограждать спокойствие и законность, свободу не только труда, но и свободу жизни, и все меры, принимаемые в этом направлении, знаменуют не реакцию, а порядок, необходимый для развития самых широких реформ»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2000240"/>
            <a:ext cx="4970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За короткий промежуток времени с 1905 по 1911 годы на Столыпина планировалось и было совершено 11 покушений. На фотографии:12 августа 1906 года –последствия покушения, организованного эсерами-максималистами. Во время званого вечера взрывается его дача на Аптекарском острове Петербурга. В результате погибают 27 человек, среди нескольких десятков раненых оказываются сын и дочь Столыпина. Шестнадцатилетняя Наталья на всю жизнь остается инвалидом.18 сентября 1911 года в Киеве  совершено было  последнее  покушение, которое достигло своей цели, Столыпин получил смертельное ранение, от которого через несколько дней умер.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857629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Премьер-министр России Владимир Путин верит, что почти столетние реформы Петра Столыпина могут быть полезны для РФ даже сегодня.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"Опыт разработанных Столыпиным реформ и преобразований востребован там, где решаются задачи модернизации экономики,  совершенствования социальной жизни, повышения благосостояния людей и он в равной мере актуален для России, Украины, многих других стран. Значение и масштаб этой яркой, талантливой личности, выдающегося исторического деятеля выходят далеко за рамки одной эпохи. И сегодня мы отдаём дань глубочайшего уважения его вкладу в укрепление государства и развитие общества, его высокой гражданской ответственности и искреннему радению за судьбу Отечества».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642918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Премьер  о   премьере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47863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14285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Исторический выбор России-2008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78579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523 тысячи 766  граждан  РФ  проголосовало за Петра Аркадьевича  Столыпина, по рейтингу он занял второе место, пропустив вперёд Александра Невского.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35782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Заседание комиссии по выбору                            исторической личности России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8583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Помни- не забывай!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64291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071810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142852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642918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10800000" flipV="1">
            <a:off x="142844" y="3067433"/>
            <a:ext cx="3000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26 мая 2008 года Правительство РФ учредило медаль Столыпина П. А. Медаль вручается  за заслуги в  реализации долгосрочных проектов Правительства  РФ в области промышленности, сельского хозяйства  и в других областях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4285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Столыпин сегодня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71480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нас же сегодня Пётр Аркадьевич Столыпин являет собой удивительный пример реформатора, проводившего свои реформы во имя народного блага, политика, стремившегося не разрушать существующую систему, а улучшать её, гражданина, не мыслящего себя без великой Родины, имя которой — Россия. Когда-то Столыпин сказал своей дочери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«Родина требует себе служения настолько жертвенно-чистого, что малейшая мысль о личной выгоде омрачает душу и парализует всю работу».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и заключается главный завет П.А. Столыпина.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его работы, масштаб личности, безупречная честность, надежда на Бога и вера в Россию, ставят Столыпина в один ряд с крупнейшими государственными деятелями нашей истории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Главный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завет Петра Аркадьевича Столыпина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571876"/>
            <a:ext cx="28575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143380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10800000" flipV="1">
            <a:off x="714348" y="67537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Пётр Аркадьевич Столыпин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(14 апреля 1862 - 18 сентября 1911)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7158" y="3786190"/>
            <a:ext cx="7429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142976" y="4248150"/>
            <a:ext cx="65722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10800000" flipV="1">
            <a:off x="3143240" y="1923570"/>
            <a:ext cx="578647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Императорский Санкт-Петербургский университет.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Учёная степень: кандидат физико-математического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диссертация по экономической статистике .</a:t>
            </a:r>
            <a:r>
              <a:rPr lang="ru-RU" b="1" dirty="0" smtClean="0"/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·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C:\Documents and Settings\Шарапова-208\Рабочий стол\Столыпин\stolup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2928958" cy="400052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857620" y="1142984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85723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деятель Российской империи. В разные годы занимал посты уездного предводителя дворянства, саратовского губернатора, министра внутренних дел,  председателя Совета Министров.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0800000" flipV="1">
            <a:off x="3214678" y="2663030"/>
            <a:ext cx="571504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Награды Столыпина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Орден Белого Орла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Орден Святой Анны I степени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Орден Святого Владимира III степени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Орден Серафимов (Швеция)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Большой крест ордена Святого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(Норвегия)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Большой крест ордена Святых Маврикия и Лазаря (Италия)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Большой крест ордена Белого Орла (Сербия)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Большой крест Королевского Викторианского ордена (Великобритания)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Орден Прусской короны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Почётный гражданин Екатеринбурга (1911).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143380"/>
            <a:ext cx="838200" cy="123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786322"/>
            <a:ext cx="1071569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5786454"/>
            <a:ext cx="9239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000240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Семья  Петра Аркадьевича  Столыпина  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был женат на Ольге Борисовне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Нейдгардт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являвшейся праправнучкой великого русского полководца Александра Васильевича  Суворова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Брак оказался очень удачным, семья была дружной и хлебосольной. У четы Столыпиных родились пять дочерей: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Мария, Наталья, Елена, Ольга и Александра и один  сын-Аркадий.</a:t>
            </a:r>
            <a:r>
              <a:rPr lang="ru-RU" b="1" dirty="0" smtClean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00240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39290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71934" y="0"/>
            <a:ext cx="49292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Фамильный герб Столыпиных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Пётр Аркадьевич происходил из дворянского рода, существовавшего уже в XVI столетии.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Родовой герб Столыпиных  представляет собой  щит, имеющем поле в верхней половине красное, а в нижней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щите  изображен одноглавый серебряный орел, держащий в правой лапе овившегося змея, а в левой серебряную подкову с золотым крестом. Щит держат два единорога,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геральдический символ  чистоты, осторожности, строгости осмотрительности и благоразумия. Щит увенчан дворянским шлемом и короною, с тремя страусовыми перьями, они являются символами справедливости и истины.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щитом девиз, означающий в переводе с латинского "Богу моя надежда".                              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Все  труды Петра Аркадьевича свершались под сенью этого девиза – во исполнение воли Всевышнего и во славу православного русского царства.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4286256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714356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000504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5717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71612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7554" y="1142984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 Аркадьевич Столыпин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21429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Михаил Юрьевич Лермонтов, поэт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Лев Николаевич Толстой,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писатель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Александр Михайлович Горчаков, канцлер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57187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Сергей Владимирович Михалков, поэт и писатель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28572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Родственные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Столыпина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642918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   В 2012 году отмечается 150-летие</a:t>
            </a:r>
            <a:r>
              <a:rPr kumimoji="0" lang="ru-RU" i="0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 со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дня рождения нашего выдающегося современника, председателя правительства России Петра Аркадьевича Столыпина.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 в кратчайшие сроки смог сформулировать идеологию реформ, определить их главные направления, и действуя в очень сложных условиях, реализовать  многое из задуманного. При Столыпине  гигантскими темпами -на 3 миллиона в год- росла численность населения России, мощный рывок совершила промышленность, в разы увеличились   расходы на образование, было принято историческое решение о возрождение российского флота.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Проведенные им реформы позволили России в канун Первой мировой войны за короткий срок выйти на 5 место в мире по темпам экономического роста, создать благоприятный инвестиционный и налоговый климат для промышленности и предпринимательства.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4357694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Дайте государству 20 лет покоя внутреннего и внешнего и вы                          не узнаете нынешней России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35769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35769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714356"/>
            <a:ext cx="46584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929066"/>
            <a:ext cx="8715436" cy="2862322"/>
          </a:xfrm>
          <a:prstGeom prst="rect">
            <a:avLst/>
          </a:prstGeom>
          <a:solidFill>
            <a:srgbClr val="FF0000"/>
          </a:solidFill>
          <a:ln>
            <a:solidFill>
              <a:srgbClr val="57B55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Осень 1906 года — начало знаменитой аграрной реформы, главным содержанием которой было введение частной крестьянской земельной собственности.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инициативе Столыпина издан указ об отмене подушной подати и круговой поруки в крестьянской общине, сняты ограничения свободы передвижения крестьян, расширены их права на земских выборах, привнесено много других изменений, изменивших жизнь самого многочисленного слоя населения России в лучшую сторону.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Даже не доведенная до конца, аграрная реформа П. А. Столыпина к Первой мировой войне вывела Россию на первое место среди экспортеров пшеницы в мире. Производство  мяса увеличилось на 190,4%, масла - на 247,5%. Четверть крестьянских хозяйств выделилась из общины.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5004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14744" y="14285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Аграрная реформа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4357694"/>
            <a:ext cx="87154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Другой важной частью реформы Столыпина было переселение крестьян на свободные земли.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поездки в 1910 в Западную Сибирь Столыпин предложил широкомасштабную схему переселения крестьян на целинные земли.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Переезд был бесплатным, а специально оборудованные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столыпинские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вагоны позволяли перевозить по железной дороге скот. Государство старалось обустроить быт на местах переселения: строились школы, медицинские пункты и т.п.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70%  перебравшихся за Урал крестьян, закрепились в Сибири, в том числе и на Ямале.</a:t>
            </a:r>
            <a:r>
              <a:rPr lang="ru-RU" dirty="0" smtClean="0"/>
              <a:t>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500042"/>
            <a:ext cx="50720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328614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0430" y="1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Переселенческая политика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000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Другие реформы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8856000" cy="6010876"/>
          </a:xfrm>
        </p:spPr>
        <p:txBody>
          <a:bodyPr lIns="0" tIns="0" rIns="360000" bIns="108000"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Права и свободы граждан.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октября 1906 г. был издан указ, даровавший гражданское равноправие большинству населения России - крестьянству.  Окончательно упразднялась подушная подать и круговая порука.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Военная реформа.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Государство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увеличивало ассигнования на переоснащение армии.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500 млн. золотых рублей именно под давлением Столыпина было выделено Думой на реорганизацию Русского флота.                                           </a:t>
            </a: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Образование, наука и культура.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Ассигнования на нужды начального образования выросли почти в четыре раза: с 9 млн. до 35,5 млн. руб.                                                        </a:t>
            </a: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Экономика, финансы, инфраструктура.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годы премьерства П.А. Столыпина активно строились шоссейные и  железные дороги, морские порты,  элеваторы, развивалась сеть телефонного и телеграфного сообщения и т. д.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929066"/>
            <a:ext cx="7286676" cy="27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1293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Другие реформы</vt:lpstr>
      <vt:lpstr>Борьба с террором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Шарапова-208</dc:creator>
  <cp:lastModifiedBy>xtonn</cp:lastModifiedBy>
  <cp:revision>192</cp:revision>
  <dcterms:created xsi:type="dcterms:W3CDTF">2011-11-08T11:29:31Z</dcterms:created>
  <dcterms:modified xsi:type="dcterms:W3CDTF">2013-12-13T05:51:21Z</dcterms:modified>
</cp:coreProperties>
</file>