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0" r:id="rId2"/>
    <p:sldId id="389" r:id="rId3"/>
    <p:sldId id="391" r:id="rId4"/>
    <p:sldId id="307" r:id="rId5"/>
    <p:sldId id="385" r:id="rId6"/>
    <p:sldId id="367" r:id="rId7"/>
    <p:sldId id="395" r:id="rId8"/>
    <p:sldId id="397" r:id="rId9"/>
    <p:sldId id="400" r:id="rId10"/>
    <p:sldId id="353" r:id="rId11"/>
    <p:sldId id="40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82A87-CCC7-4536-8715-69CF85F46AB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D895D-3B18-4D9F-BACB-3B3F05662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04F5-B8B9-4EF9-BADE-0A72F89B33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493D-A4EE-40BB-8B68-ACCEB9637B5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D895D-3B18-4D9F-BACB-3B3F05662C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E522-E88F-4C86-84AD-57977096D95B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C1BE-55EC-443C-A051-D367BF88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00834"/>
            <a:ext cx="9144000" cy="3571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10" y="285728"/>
            <a:ext cx="8501090" cy="64633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500166" y="142852"/>
            <a:ext cx="750099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Толькинская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школа-интернат:                             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lang="ru-RU" sz="2400" b="1" baseline="0" dirty="0" smtClean="0">
              <a:solidFill>
                <a:srgbClr val="00B0F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сегодня, завтра…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Реализации НП «Образование» в МОУ «ТШИ СОО» к 2024 году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Игорь Федорович\Desktop\ОБМЕННИК\Акимов Сергей Николаевич - 203\emblema_20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1143008" cy="100013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572140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 «сегодняшнему дню» принадлежит лишь тот, кто заполняет его поступками, обращенными в завтра.    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Кароль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Ижиковский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" name="Рисунок 1" descr="SHKO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785926"/>
            <a:ext cx="5472149" cy="371477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29552" cy="7969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     Проект «Новые возможности для каждого»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C:\Users\Школа\Desktop\745598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18763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285860"/>
          <a:ext cx="8715436" cy="557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449"/>
                <a:gridCol w="4561987"/>
              </a:tblGrid>
              <a:tr h="8131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Сегодня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школы, способствующие         достижению цели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900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1.Безбарьерная среда: пандусы, установлен лифт.</a:t>
                      </a:r>
                    </a:p>
                    <a:p>
                      <a:pPr algn="l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Размещены таблички с использованием т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аблицы Брайля  для слепых детей.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 громкой связи для слабослышащих детей.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 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узкопрофильных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специалистов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 сурдопедагогов, тифлопедагогов).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Школа\Desktop\slabovidenie_i_chte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920518" cy="242889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3" descr="C:\Users\Школа\Desktop\img_233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90"/>
            <a:ext cx="4000492" cy="278605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357166"/>
            <a:ext cx="321467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Успешной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результативной нам всем работы!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ерейти на страницу с картин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09319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786478" cy="2968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«Успех каждого ребёнка 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642918"/>
          <a:ext cx="8858312" cy="625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572032"/>
              </a:tblGrid>
              <a:tr h="6007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Сегодня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школы, способствующие         достижению цели проекта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432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1.Практически  90% детей школы в возрасте от 7 до 18 лет имеют возможность  получать дополнительное образование по максимально возможному в условиях сельской школы спектру программ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975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1.Качественно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повысить уровень и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занятий в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объединениях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естественнонаучной и 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PT Astra Serif" pitchFamily="18" charset="-52"/>
                          <a:cs typeface="Times New Roman" pitchFamily="18" charset="0"/>
                        </a:rPr>
                        <a:t>технической направленности    системы         дополнительного образования с использованием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базы   детского технопарка «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pPr indent="180975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 целью повышения качества и уровня  занятий по НРК  (</a:t>
                      </a:r>
                      <a:r>
                        <a:rPr lang="ru-RU" sz="16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работа) системно использовать возможности  </a:t>
                      </a:r>
                      <a:r>
                        <a:rPr lang="ru-RU" sz="16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этногородка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краеведческого музея  школы.</a:t>
                      </a:r>
                    </a:p>
                    <a:p>
                      <a:pPr indent="180975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3.Создать на базе школы и  </a:t>
                      </a:r>
                      <a:r>
                        <a:rPr lang="ru-RU" sz="16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этнографичекого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музея интенсивные курсы по изучению селькупского языка;  выпустить диск  курса  «Интенсивный селькупский». 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C:\Users\Школа\Desktop\74559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66" cy="1214422"/>
          </a:xfrm>
          <a:prstGeom prst="rect">
            <a:avLst/>
          </a:prstGeom>
          <a:noFill/>
        </p:spPr>
      </p:pic>
      <p:pic>
        <p:nvPicPr>
          <p:cNvPr id="97284" name="Picture 4" descr="C:\Users\Школа\Documents\ReceivedFiles\Ащеулова Кристина Владимировна 210\День космонавтики\DSC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754" y="4643446"/>
            <a:ext cx="3361306" cy="221455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 descr="C:\Users\Школа\Desktop\День Матери 2\DSC_0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571744"/>
            <a:ext cx="3286148" cy="200026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1357290" y="4774776"/>
            <a:ext cx="3429024" cy="2083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258072" cy="500066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«Успех каждого ребёнка»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каждого ребёнка»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8"/>
          <a:ext cx="9144000" cy="621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6"/>
                <a:gridCol w="4786314"/>
              </a:tblGrid>
              <a:tr h="8264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Сегодня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 школы, способствующие         достижению цели проекта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8604">
                <a:tc>
                  <a:txBody>
                    <a:bodyPr/>
                    <a:lstStyle/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 В  школе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дети имеют возможность осознанно выбрать свою профессиональную траекторию и пути карьерного развития.</a:t>
                      </a: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3.Профилизация образования представлена                 четырьмя направлениями: с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оциально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гуманитарным,социально-экономическим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физико-математическим  и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естественно-научным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just">
                        <a:buNone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4.Организовать  участие 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школьников  в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открытых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онлайн-уроках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 "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ПРОектория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 (ранняя профориентация).</a:t>
                      </a:r>
                    </a:p>
                    <a:p>
                      <a:pPr algn="just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Детям, имеющим склонности к НТТ предоставить возможность ускоренного развития инженерных, исследовательских навыков на основе проектной деятельности.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Разработать целевую  модель вовлечения общественно-деловых объединений и участия представителей работодателей в принятии решений по вопросам управления общеобразовательными организациями, в т.ч. в обновлении образования.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C:\Users\Школа\Desktop\74559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1317" cy="1357298"/>
          </a:xfrm>
          <a:prstGeom prst="rect">
            <a:avLst/>
          </a:prstGeom>
          <a:noFill/>
        </p:spPr>
      </p:pic>
      <p:pic>
        <p:nvPicPr>
          <p:cNvPr id="8" name="Рисунок 7" descr="C:\Documents and Settings\Kab_213\Мои документы\ReceivedFiles\202\Икаренок\IMG_3186.JPG"/>
          <p:cNvPicPr/>
          <p:nvPr/>
        </p:nvPicPr>
        <p:blipFill>
          <a:blip r:embed="rId3" cstate="print"/>
          <a:srcRect t="11966" r="4276"/>
          <a:stretch>
            <a:fillRect/>
          </a:stretch>
        </p:blipFill>
        <p:spPr bwMode="auto">
          <a:xfrm>
            <a:off x="714348" y="4000504"/>
            <a:ext cx="3571900" cy="266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Рисунок 1" descr="SHK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3857620" y="2928934"/>
            <a:ext cx="1714512" cy="157163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    партнёры школы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6000760" y="1571612"/>
            <a:ext cx="1428760" cy="128588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КМНС</a:t>
            </a:r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5786446" y="5143512"/>
            <a:ext cx="1357322" cy="121444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Центральная районная больница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071670" y="5143512"/>
            <a:ext cx="1643074" cy="128588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по культуре и молодежной политике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1000100" y="2571744"/>
            <a:ext cx="1571636" cy="135732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Ямал-Энерго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          Агрофирма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4000496" y="1142984"/>
            <a:ext cx="1428760" cy="128588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Админи-страция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1142976" y="4071942"/>
            <a:ext cx="1428760" cy="128588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Строитель-ные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214546" y="1428736"/>
            <a:ext cx="1357322" cy="135732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Управле-ние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образова-ния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7072330" y="4429132"/>
            <a:ext cx="1357322" cy="114300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ПОМ, Пожарная часть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села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7143768" y="2928934"/>
            <a:ext cx="1428760" cy="121444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ДШИ,      ТЦ ДОД, ДК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4214810" y="5429264"/>
            <a:ext cx="1285884" cy="128588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занятости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AutoShape 12"/>
          <p:cNvSpPr>
            <a:spLocks noChangeShapeType="1"/>
          </p:cNvSpPr>
          <p:nvPr/>
        </p:nvSpPr>
        <p:spPr bwMode="auto">
          <a:xfrm>
            <a:off x="3214678" y="2786058"/>
            <a:ext cx="595313" cy="352424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3" name="AutoShape 11"/>
          <p:cNvSpPr>
            <a:spLocks noChangeShapeType="1"/>
          </p:cNvSpPr>
          <p:nvPr/>
        </p:nvSpPr>
        <p:spPr bwMode="auto">
          <a:xfrm>
            <a:off x="2786050" y="3571876"/>
            <a:ext cx="838200" cy="5715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 flipV="1">
            <a:off x="2571736" y="4071942"/>
            <a:ext cx="692150" cy="276225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074" name="AutoShape 2"/>
          <p:cNvSpPr>
            <a:spLocks noChangeShapeType="1"/>
          </p:cNvSpPr>
          <p:nvPr/>
        </p:nvSpPr>
        <p:spPr bwMode="auto">
          <a:xfrm flipV="1">
            <a:off x="5643570" y="2786058"/>
            <a:ext cx="571504" cy="352424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 flipV="1">
            <a:off x="3286116" y="4429132"/>
            <a:ext cx="552450" cy="619125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9" name="AutoShape 7"/>
          <p:cNvSpPr>
            <a:spLocks noChangeShapeType="1"/>
          </p:cNvSpPr>
          <p:nvPr/>
        </p:nvSpPr>
        <p:spPr bwMode="auto">
          <a:xfrm flipH="1">
            <a:off x="4786313" y="4643445"/>
            <a:ext cx="45719" cy="642943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>
            <a:off x="5429256" y="4572008"/>
            <a:ext cx="600075" cy="619125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>
            <a:off x="6357950" y="4357694"/>
            <a:ext cx="685800" cy="32385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85" name="AutoShape 13"/>
          <p:cNvSpPr>
            <a:spLocks noChangeShapeType="1"/>
          </p:cNvSpPr>
          <p:nvPr/>
        </p:nvSpPr>
        <p:spPr bwMode="auto">
          <a:xfrm>
            <a:off x="6215074" y="3714752"/>
            <a:ext cx="6350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4714873" y="2500306"/>
            <a:ext cx="45719" cy="35719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-15389"/>
            <a:ext cx="9001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Организации–партнёры 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«ТШИ СОО» </a:t>
            </a:r>
            <a:endParaRPr lang="ru-RU" sz="1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Управление образования, Администрация МО  </a:t>
            </a:r>
            <a:r>
              <a:rPr lang="ru-RU" sz="1400" b="1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Толькинское</a:t>
            </a:r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ЦРБ,  Управление по делам малочисленных народов Севера,  Управление по труду и социальной защите населения, ТЦ ДОД, ДШИ ,  ДК, Спорткомплекс «Снежинка»,«</a:t>
            </a:r>
            <a:r>
              <a:rPr lang="ru-RU" sz="1400" b="1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Контакт-Энерго</a:t>
            </a:r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, Агрофирма «Толькинская»,  ПОМ,  Пожарная часть села, Строительные технологии, Отдел молодёжной политики</a:t>
            </a:r>
            <a:endParaRPr lang="ru-RU" sz="1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476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9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858048" cy="5825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«Цифровая 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образовательная среда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7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857232"/>
          <a:ext cx="8858312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572032"/>
              </a:tblGrid>
              <a:tr h="7670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Сегодня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школы, способствующие         достижению цели проекта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37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МОУ «ТШИ СОО» обновлены два компьютерных класса.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уроках и во внеурочное время активно используются возможности мобильного класса в рамках проекта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«1 УЧЕНИК-1 КОМПЬЮТЕР».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alt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Отчётность в школе частично переведена в электронный вид.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единую базу электронных методических пособий:</a:t>
                      </a:r>
                    </a:p>
                    <a:p>
                      <a:pPr marL="0" marR="0" indent="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учителей школы ( в. ч.и по НРК);</a:t>
                      </a:r>
                    </a:p>
                    <a:p>
                      <a:pPr marL="0" marR="0" indent="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-научных и проектных разработок учащихся;</a:t>
                      </a:r>
                    </a:p>
                    <a:p>
                      <a:pPr indent="180975" algn="l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Wingdings" pitchFamily="2" charset="2"/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  <a:p>
                      <a:pPr indent="180975" algn="just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2.</a:t>
                      </a:r>
                      <a:r>
                        <a:rPr lang="ru-RU" alt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организации обеспечат Интернетом, а на уроках будут использовать технологии виртуальной и дополненной реальности и «цифровых двойников».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C:\Users\Школа\Desktop\74559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5859" cy="1500174"/>
          </a:xfrm>
          <a:prstGeom prst="rect">
            <a:avLst/>
          </a:prstGeom>
          <a:noFill/>
        </p:spPr>
      </p:pic>
      <p:pic>
        <p:nvPicPr>
          <p:cNvPr id="6" name="Рисунок 5" descr="D:\ОБМЕННИК\Хуснутдинова Татьяна Михайловна 113\IMG_20161201_113106.jpg"/>
          <p:cNvPicPr/>
          <p:nvPr/>
        </p:nvPicPr>
        <p:blipFill>
          <a:blip r:embed="rId3" cstate="print"/>
          <a:srcRect l="10000" t="10448"/>
          <a:stretch>
            <a:fillRect/>
          </a:stretch>
        </p:blipFill>
        <p:spPr bwMode="auto">
          <a:xfrm>
            <a:off x="2857488" y="4000504"/>
            <a:ext cx="3857652" cy="264320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972320" cy="3571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«Социальная активность»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571481"/>
          <a:ext cx="8858312" cy="628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6432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Сегодня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школы, способствующие         достижению цели проекта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3293">
                <a:tc>
                  <a:txBody>
                    <a:bodyPr/>
                    <a:lstStyle/>
                    <a:p>
                      <a:endParaRPr lang="ru-RU" sz="1100" b="1" dirty="0" smtClean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1.47 %  обучающихся  вовлечены в деятельность общественных объединений, в т.ч. волонтерскую.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 35 % воспитанников задействованы в мероприятиях по вовлечению в творческую деятельность.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ru-RU" sz="1100" b="1" dirty="0" smtClean="0"/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Вовлечь в деятельность общественных объединений  до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 учащихся.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эффективного поиска информации, взаимодействия, коммуникации и обучения добровольцев создать на базе школы первичную ячейку  добровольчества, поселения. объединяющую  ДЕТЕЙ И РОДИТЕЛЕЙ.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Совместно с Администрацией Толькинского поселения разработать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систему  социальной поддержки граждан, систематически участвующих в волонтерских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проектах поселения.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None/>
                      </a:pPr>
                      <a:endParaRPr lang="ru-RU" sz="11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C:\Users\Школа\Desktop\74559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350810" cy="1244663"/>
          </a:xfrm>
          <a:prstGeom prst="rect">
            <a:avLst/>
          </a:prstGeom>
          <a:noFill/>
        </p:spPr>
      </p:pic>
      <p:pic>
        <p:nvPicPr>
          <p:cNvPr id="5" name="Рисунок 4" descr="\\10.10.1.120\2018-2019\ПОСЕЛКОВЫЕ ПРАЗДНИКИ\парад\DSC_0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786322"/>
            <a:ext cx="2857520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4" descr="\\10.10.1.120\2018-2019\ПОСЕЛКОВЫЕ ПРАЗДНИКИ\парад\DSC_023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857760"/>
            <a:ext cx="295413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3" descr="\\10.10.1.120\2018-2019\АКЦИИ\Акция Рука помощи\DSC_0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214686"/>
            <a:ext cx="2295877" cy="152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3" descr="\\10.10.1.120\2018-2019\МЕРОПРИЯТИЯ\СРЕДНЕЕ И СТАРШЕЕ звено\УЧЕБНЫЙ ПРОЦЕСС\итоги года ЮнАрктика Класс года\DSC_0091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7158" y="2928935"/>
            <a:ext cx="2928958" cy="171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500858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«Социальная активность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794"/>
          <a:ext cx="9001156" cy="607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7761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Сегодня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школы, способствующие         достижению цели проекта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6061">
                <a:tc>
                  <a:txBody>
                    <a:bodyPr/>
                    <a:lstStyle/>
                    <a:p>
                      <a:pPr marL="0" marR="0" indent="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школе  создан консультационный пункт </a:t>
                      </a: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для получения высококачественной </a:t>
                      </a: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психолого-педагогической, методической и консультативной помощи: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родителями детей, ;гражданам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желающими принять на воспитание в свои семьи детей, оставшихся без попечения родителей.</a:t>
                      </a:r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 соответствие с методическими рекомендациями проекта                         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создать условия для повышения психолого-педагогической                                                                                                                                     компетентности  родителей,   ОКАЗАНИЯ РАННЕЙ ПОМОЩИ через функционирование  консультационного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just">
                        <a:buNone/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C:\Users\Школа\Desktop\74559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1" cy="136920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2786082" cy="197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258" name="Picture 2" descr="C:\Users\Школа\Documents\ReceivedFiles\Ащеулова Кристина Владимировна 210\DSC_0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786322"/>
            <a:ext cx="2928894" cy="195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Школа\Desktop\День Матери 2\DSC_01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643182"/>
            <a:ext cx="291485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Школа\Desktop\Гринь\DSC_07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714884"/>
            <a:ext cx="292895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929454" y="2143116"/>
            <a:ext cx="171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258072" cy="500066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«Учитель будущего» </a:t>
            </a:r>
            <a:r>
              <a:rPr lang="ru-RU" sz="2700" dirty="0" smtClean="0">
                <a:solidFill>
                  <a:srgbClr val="00B0F0"/>
                </a:solidFill>
              </a:rPr>
              <a:t/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каждого ребёнка»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8"/>
          <a:ext cx="9144000" cy="621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6"/>
                <a:gridCol w="4786314"/>
              </a:tblGrid>
              <a:tr h="8264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Сегодня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школы, способствующие         достижению цели проекта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860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МОУ «ТШИ СОО» с 2016 г. введены две  должности: УЧИТЕЛЬ –МЕТОДИСТ и УЧИТЕЛЬ – НАСТАВНИК.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ru-RU" altLang="ru-RU" sz="16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alt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Прохождение переподготовки педагогов. 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altLang="ru-RU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ru-RU" alt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Карьерный рост педагогов</a:t>
                      </a:r>
                      <a:r>
                        <a:rPr lang="ru-RU" alt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НСУР </a:t>
                      </a:r>
                      <a:endParaRPr lang="ru-RU" altLang="ru-RU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ru-RU" alt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(Национальная система учительского роста предполагает и новую систему карьерного роста,</a:t>
                      </a:r>
                      <a:r>
                        <a:rPr lang="ru-RU" alt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 есть не вертикальную: учитель-завуч-директор, а горизонтальную). 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altLang="ru-RU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ru-RU" alt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3.Введение в образовательной среде новых должностей педагогических работников, отражающие их профессиональные успехи, например</a:t>
                      </a:r>
                      <a:r>
                        <a:rPr lang="ru-RU" alt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учитель-мастер. </a:t>
                      </a:r>
                    </a:p>
                    <a:p>
                      <a:pPr marL="228600" indent="-228600">
                        <a:buNone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C:\Users\Школа\Desktop\74559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1317" cy="1357298"/>
          </a:xfrm>
          <a:prstGeom prst="rect">
            <a:avLst/>
          </a:prstGeom>
          <a:noFill/>
        </p:spPr>
      </p:pic>
      <p:pic>
        <p:nvPicPr>
          <p:cNvPr id="6" name="Picture 3" descr="D:\ОБМЕННИК\Хуснутдинова Татьяна Михайловна 113\эмо\эмо\IMG_20161112_132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00570"/>
            <a:ext cx="3000396" cy="216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85992"/>
            <a:ext cx="292895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3" descr="C:\Documents and Settings\Учитель\Рабочий стол\Новый рису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078" y="4429132"/>
            <a:ext cx="3443582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258072" cy="500066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«Учитель будущего» </a:t>
            </a:r>
            <a:r>
              <a:rPr lang="ru-RU" sz="2700" dirty="0" smtClean="0">
                <a:solidFill>
                  <a:srgbClr val="00B0F0"/>
                </a:solidFill>
              </a:rPr>
              <a:t/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каждого ребёнка»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8"/>
          <a:ext cx="9144000" cy="621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6"/>
                <a:gridCol w="4786314"/>
              </a:tblGrid>
              <a:tr h="8264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Сегодня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школы, способствующие         достижению цели проекта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860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1.Школьный краеведческий музей, накопив богатый материал по  этнографии , стал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социокультурным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центром поселка Толька.</a:t>
                      </a: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1.Создать на базе школьного этнографического музея  цифровой аналог собранного  и систематизированного материала для  широкого использования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учащимися, педагогами,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социумом поселения (для  научная и творческая работа).</a:t>
                      </a:r>
                      <a:endParaRPr kumimoji="0" lang="ru-RU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2. Расширять</a:t>
                      </a:r>
                      <a:r>
                        <a:rPr kumimoji="0" lang="ru-RU" sz="1600" b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виртуальную  экскурсионную базу  музея. </a:t>
                      </a: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  базу электронных тематических  экскурсий   на русском, английском и селькупских языках.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600" b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Оцифровать   методические  разработки педагогов, научно-исследовательские работы учащихся по НРК для ознакомления и использования в Интернет пространстве. </a:t>
                      </a:r>
                    </a:p>
                    <a:p>
                      <a:pPr marL="228600" indent="-228600">
                        <a:buNone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C:\Users\Школа\Desktop\745598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98473" cy="1285860"/>
          </a:xfrm>
          <a:prstGeom prst="rect">
            <a:avLst/>
          </a:prstGeom>
          <a:noFill/>
        </p:spPr>
      </p:pic>
      <p:pic>
        <p:nvPicPr>
          <p:cNvPr id="11" name="Picture 2" descr="C:\Users\Школа\Desktop\На сайт-2\Редакция-Ночь в музее\DSC_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2882366" cy="196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Школа\Desktop\На сайт-2\Редакция-Ночь в музее\DSC_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86322"/>
            <a:ext cx="297471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Школа\Desktop\ОБМЕННИК\Кушов Замба Эренженович - 304\DSC_3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980" y="4500570"/>
            <a:ext cx="349126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874</Words>
  <Application>Microsoft Office PowerPoint</Application>
  <PresentationFormat>Экран (4:3)</PresentationFormat>
  <Paragraphs>154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  Проект «Успех каждого ребёнка </vt:lpstr>
      <vt:lpstr>     Проект «Успех каждого ребёнка»  каждого ребёнка»</vt:lpstr>
      <vt:lpstr>Слайд 4</vt:lpstr>
      <vt:lpstr>    Проект «Цифровая образовательная среда»</vt:lpstr>
      <vt:lpstr>    Проект ««Социальная активность» </vt:lpstr>
      <vt:lpstr>    Проект «Социальная активность</vt:lpstr>
      <vt:lpstr>     Проект «Учитель будущего»  каждого ребёнка»</vt:lpstr>
      <vt:lpstr>     Проект «Учитель будущего»  каждого ребёнка»</vt:lpstr>
      <vt:lpstr>     Проект «Новые возможности для каждого»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99</cp:revision>
  <dcterms:created xsi:type="dcterms:W3CDTF">2019-09-25T11:08:29Z</dcterms:created>
  <dcterms:modified xsi:type="dcterms:W3CDTF">2019-09-29T09:04:47Z</dcterms:modified>
</cp:coreProperties>
</file>