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4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04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95008C54-2B77-4666-A64D-1F0F9EDF536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B7EFC755-FD73-4EA0-8C69-95C29B1F01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46242-2F03-4D88-B489-2036F3CF009B}" type="slidenum">
              <a:rPr lang="ru-RU"/>
              <a:pPr/>
              <a:t>1</a:t>
            </a:fld>
            <a:endParaRPr lang="ru-RU"/>
          </a:p>
        </p:txBody>
      </p:sp>
      <p:sp>
        <p:nvSpPr>
          <p:cNvPr id="235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528D1-8C9A-4742-9A22-95763CBAC3D1}" type="slidenum">
              <a:rPr lang="ru-RU"/>
              <a:pPr/>
              <a:t>10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346B8-A3FA-41CA-86B2-920D96493756}" type="slidenum">
              <a:rPr lang="ru-RU"/>
              <a:pPr/>
              <a:t>11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9F14-B2E3-4126-A528-CDC1966B4749}" type="slidenum">
              <a:rPr lang="ru-RU"/>
              <a:pPr/>
              <a:t>2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EAF08-BD0D-43C7-994E-304E5EE44C0C}" type="slidenum">
              <a:rPr lang="ru-RU"/>
              <a:pPr/>
              <a:t>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4A2A5-D0EF-4D6F-9899-CCCF89B5AD06}" type="slidenum">
              <a:rPr lang="ru-RU"/>
              <a:pPr/>
              <a:t>4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1C3DD-32A2-4843-BC90-2457FA55CFF6}" type="slidenum">
              <a:rPr lang="ru-RU"/>
              <a:pPr/>
              <a:t>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8C86A-CBED-410D-B0AA-7BA4651E2BAC}" type="slidenum">
              <a:rPr lang="ru-RU"/>
              <a:pPr/>
              <a:t>6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6C4DB-C40A-4F4E-8BBE-20DF01EEE1D3}" type="slidenum">
              <a:rPr lang="ru-RU"/>
              <a:pPr/>
              <a:t>7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9B74F-3926-4A7F-AC2F-BF912BAFCC2A}" type="slidenum">
              <a:rPr lang="ru-RU"/>
              <a:pPr/>
              <a:t>8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19A98-77A2-432C-87C2-9040F9DB99E1}" type="slidenum">
              <a:rPr lang="ru-RU"/>
              <a:pPr/>
              <a:t>9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A9EAE7-9471-47C0-8809-E662D457BD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C5E7-76C0-4AFA-8CBC-6DE4749526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F641-B7B8-4AA1-ABF3-48A2BF291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A18B-FF63-4124-99D2-61D17DF16E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0F889-6E3F-4B6A-8E8E-B85C7F0B2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F5FF-246F-409D-AF54-D0572A1D0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BA6D-0513-42F9-B130-59D82898A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B46D0-7820-4E69-9340-09F8F80EAB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4EBEA-22FB-48F8-9DCD-B220EAE228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7706-C381-41EC-8EEB-2816DEECE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3D1A-8F72-4B2B-9530-D9645DDAC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008C846-6084-4310-AE34-8D3CEC156A4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pPr algn="ctr"/>
            <a:r>
              <a:rPr lang="ru-RU"/>
              <a:t>Наглядный материал</a:t>
            </a:r>
          </a:p>
        </p:txBody>
      </p:sp>
      <p:pic>
        <p:nvPicPr>
          <p:cNvPr id="4102" name="Picture 6" descr="Рисунок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81075"/>
            <a:ext cx="5151438" cy="5588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772400" cy="5975350"/>
          </a:xfrm>
        </p:spPr>
        <p:txBody>
          <a:bodyPr/>
          <a:lstStyle/>
          <a:p>
            <a:pPr marL="1588" indent="127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Учитывая наличие в зарядах серной кислоты, необходимо проявлять максимум осторожности как при зарядке, так и при работе с огнетушителем, используя необходимые средства химической защиты.</a:t>
            </a:r>
          </a:p>
          <a:p>
            <a:pPr marL="1588" indent="127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Огнетушители типа ОХП обладают рядом недостатков: узкий температурный диапазон работы; зависимость параметров (время выброса заряда, дальность струи) от температуры окружающей среды; возможность повреждения объекта тушения; невысокая огнетушащая способность; необходимость перезарядки (1 раз в год); необходимость усиленного антикоррозионного покрытия корпуса.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424862" cy="4114800"/>
          </a:xfrm>
        </p:spPr>
        <p:txBody>
          <a:bodyPr/>
          <a:lstStyle/>
          <a:p>
            <a:pPr marL="1588" indent="12700" algn="just">
              <a:buFont typeface="Wingdings" pitchFamily="2" charset="2"/>
              <a:buNone/>
            </a:pPr>
            <a:r>
              <a:rPr lang="ru-RU" sz="2800"/>
              <a:t>В качестве огнетушащего средства в отечественных ОВП применяют 6 %-ный водный раствор пенообразователя ПО-1, а в зарубежных странах — водный раствор смачивателя “легкая вода”.</a:t>
            </a:r>
          </a:p>
          <a:p>
            <a:pPr marL="1588" indent="12700" algn="just">
              <a:buFont typeface="Wingdings" pitchFamily="2" charset="2"/>
              <a:buNone/>
            </a:pPr>
            <a:r>
              <a:rPr lang="ru-RU" sz="2800"/>
              <a:t>Огнетушащая (способность) эффективность огнетушителей ОВП в 2,5 раза выше, чем у ОХП, а также выше при одинаковой емкости зарубежных образцов.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ОГНЕТУШИТЕЛИ ВОЗДУШНО ПЕННЫЕ (ОВП)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Предназначены для тушения воздушно механической пеной средней кратности пожаров всех горючих материалов, за исключением щелочных металлов, электроустановок под напряжением и веществ, горение которых происходит без доступа воздуха.</a:t>
            </a:r>
          </a:p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К недостаткам огнетушителей ОВП относятся опять же узкий температурный диапазон применения, высокая коррозионная активность заряда, а так же, как и при работе с огнетушителями типа ОЖ и ОХП, невозможность применения при тушении пожаров и загорании электроустановок под напряжением, так как смесь проводит ток, и попытка тушения приводит к удару током.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Untitled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549275"/>
            <a:ext cx="4816475" cy="56880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569325" cy="1143000"/>
          </a:xfrm>
        </p:spPr>
        <p:txBody>
          <a:bodyPr/>
          <a:lstStyle/>
          <a:p>
            <a:pPr algn="ctr"/>
            <a:r>
              <a:rPr lang="ru-RU" sz="4000"/>
              <a:t>УГЛЕКИСЛОТНЫЕ ОГНЕТУШИТЕЛИ (ОУ)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Огнетушащим средством СО</a:t>
            </a:r>
            <a:r>
              <a:rPr lang="ru-RU" sz="1600"/>
              <a:t>3</a:t>
            </a:r>
            <a:r>
              <a:rPr lang="ru-RU" sz="2400"/>
              <a:t> -огнетушителей является сжиженный диоксид углерода (углекислота, как в газированной воде). Углекислотные огнетушители подразделяются на ручные, передвижные и стационарные.</a:t>
            </a:r>
          </a:p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Ручные маломагнитные предназначены для тушения загорании в электроустановках под напряжением до 1000В, а также различных веществ и материалов, за исключением тех, которые могут гореть без доступа воздуха.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</p:spPr>
        <p:txBody>
          <a:bodyPr/>
          <a:lstStyle/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Передвижные предназначены для тушения пожаров горючих и легковоспламеняющихся жидкостей на площади до 5 м2, электроустановок небольших размеров, находящихся под напряжением, двигателей внутреннего сгорания, а также загорании и пожаров в тех случаях, когда применение воды не дает положительного эффекта или нежелательно (например, в музеях, картинных галереях, архивах и т. п.).</a:t>
            </a:r>
          </a:p>
          <a:p>
            <a:pPr marL="0" indent="19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К недостаткам ОУ можно отнести то, что при работе с ним нельзя прикасаться оголенными частями тела к раструбу огнетушителя т.к. при выходе углекислоты из раструба огнетушителя создается температура -750 С что может привести к изотермическим ожогам, так как холод серьёзно обжигает.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Untitled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44500"/>
            <a:ext cx="6048375" cy="58293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АЭРОЗОЛЬНЫЕ ОГНЕТУШИТЕЛИ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Аэрозольные огнетушители  предназначены для тушения загорании легковоспламеняющихся и горючих жидкостей, твердых веществ, электроустановок под напряжением и различных материалов, кроме щелочных металлов и кислородсодержащих веществ.</a:t>
            </a:r>
          </a:p>
          <a:p>
            <a:pPr marL="0" indent="19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В аэрозольных огнетушителях в качестве огнетушащего средства применяют парообразующие галоидированные углеводороды (бромистый этил, хладон, смесь хладонов или смесь бромистого этила с хладоном, составы сжб и др.).</a:t>
            </a:r>
          </a:p>
          <a:p>
            <a:pPr marL="0" indent="19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К недостаткам аэрозольных огнетушителей можно отнести то, что при работе с ними надо соблюдать технику безопасности т.к. огнетушащие вещества являются не желательными для вдыхания человеком.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ОГНЕТУШИТЕЛИ ПОРОШКОВЫЕ (ОП)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050" algn="just">
              <a:buFont typeface="Wingdings" pitchFamily="2" charset="2"/>
              <a:buNone/>
            </a:pPr>
            <a:r>
              <a:rPr lang="ru-RU"/>
              <a:t>Это самый популярный тип огнетушителей. Их применяют для ликвидации загорании и пожаров всех классов (А, В, С, Д, Е). ОП выпускаются трех типов: ручные (переносные), передвижные и стационарные.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marL="0" indent="19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В качестве огнетушащего вещества используют порошки общего и специального назначения: порошки общего назначения используют при тушении пожаров и загорании ЛВЖ и ГЖ, газов, древесины и других материалов на основе углерода, а порошки специального назначения применяют при ликвидации пожаров и загорании щелочных металлов, алюминий- и кремнийорганических соединений и других пирофорных (способных к самовозгоранию) веществ.</a:t>
            </a:r>
          </a:p>
          <a:p>
            <a:pPr marL="0" indent="19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К недостаткам ОП можно отнести то что после использования огнетушителя не всегда удается убрать используемый порошок. Например при тушении двигателя автомобиля масло, порошок и температура создают такие побочные явления, что восстановить работоспособность двигателя бывает очень трудно. Таким образом круг применения несколько сужается.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свойства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5508625" cy="4114800"/>
          </a:xfrm>
        </p:spPr>
        <p:txBody>
          <a:bodyPr/>
          <a:lstStyle/>
          <a:p>
            <a:pPr marL="1588" indent="127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Говоря по науке, огнетушители — это технические устройства, предназначенные для тушения пожаров в начальной стадии их возникновения.</a:t>
            </a:r>
          </a:p>
          <a:p>
            <a:pPr marL="1588" indent="127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Отечественная промышленность выпускает огнетушители, которые классифицируются по ряду параметров, а именно: виду огнетушащих средств, объему корпуса, способу подачи огнетушащего состава и виду пусковых устройств.</a:t>
            </a:r>
          </a:p>
        </p:txBody>
      </p:sp>
      <p:pic>
        <p:nvPicPr>
          <p:cNvPr id="5128" name="Picture 8" descr="Untitled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557338"/>
            <a:ext cx="3170237" cy="29035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Untitled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1763"/>
            <a:ext cx="7056438" cy="64627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Номера телефонов в случае возникновения пожара: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772400" cy="3320008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01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– с стационарного телефона в пожарную охрану;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31-5-34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– ПЧ с.Толька;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001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– ПЧ с.Красноселькуп;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112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– экстренная служба.</a:t>
            </a:r>
          </a:p>
        </p:txBody>
      </p:sp>
    </p:spTree>
    <p:extLst>
      <p:ext uri="{BB962C8B-B14F-4D97-AF65-F5344CB8AC3E}">
        <p14:creationId xmlns:p14="http://schemas.microsoft.com/office/powerpoint/2010/main" val="15627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903912"/>
          </a:xfrm>
        </p:spPr>
        <p:txBody>
          <a:bodyPr/>
          <a:lstStyle/>
          <a:p>
            <a:pPr marL="1588" indent="12700" algn="just">
              <a:buFont typeface="Wingdings" pitchFamily="2" charset="2"/>
              <a:buNone/>
            </a:pPr>
            <a:r>
              <a:rPr lang="ru-RU" sz="2800"/>
              <a:t>По объему корпуса огнетушители условно подразделяют на ручные малолитражные с объемом корпуса до 5 л (такой можно возить с собой в машине); промышленные ручные с объемом корпуса 5...10 л (для офиса или дома) ; стационарные и передвижные с объемом корпуса свыше 10 л (самый раз для промышленных предприятий).Опишите проект, не употребляя технических терминов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772400" cy="60483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По способу подачи огнетушащих средств, то есть каким образом огнетушитель выплёвывает содержимое, выделяют четыре группы огнетушителей:</a:t>
            </a:r>
          </a:p>
          <a:p>
            <a:pPr>
              <a:lnSpc>
                <a:spcPct val="80000"/>
              </a:lnSpc>
            </a:pPr>
            <a:r>
              <a:rPr lang="ru-RU" sz="2800"/>
              <a:t>- под давлением газов, образующихся в результате химической реакции компонентов заряда;</a:t>
            </a:r>
          </a:p>
          <a:p>
            <a:pPr>
              <a:lnSpc>
                <a:spcPct val="80000"/>
              </a:lnSpc>
            </a:pPr>
            <a:r>
              <a:rPr lang="ru-RU" sz="2800"/>
              <a:t>- под давлением газов, подаваемых из специального баллончика, размещенного в корпусе огнетушителя;</a:t>
            </a:r>
          </a:p>
          <a:p>
            <a:pPr>
              <a:lnSpc>
                <a:spcPct val="80000"/>
              </a:lnSpc>
            </a:pPr>
            <a:r>
              <a:rPr lang="ru-RU" sz="2800"/>
              <a:t>- под давлением газов, предварительно закачанных непосредственно в корпус огнетушителя;</a:t>
            </a:r>
          </a:p>
          <a:p>
            <a:pPr>
              <a:lnSpc>
                <a:spcPct val="80000"/>
              </a:lnSpc>
            </a:pPr>
            <a:r>
              <a:rPr lang="ru-RU" sz="2800"/>
              <a:t>- под собственным давлением огнетушащего средства.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  По виду пусковых устройств, огнетушители подразделяют на четыре группы: </a:t>
            </a:r>
          </a:p>
          <a:p>
            <a:pPr algn="just"/>
            <a:r>
              <a:rPr lang="ru-RU"/>
              <a:t>с вентильным затвором; </a:t>
            </a:r>
          </a:p>
          <a:p>
            <a:pPr algn="just"/>
            <a:r>
              <a:rPr lang="ru-RU"/>
              <a:t>с запорно-пусковьм устройством пистолетного типа; </a:t>
            </a:r>
          </a:p>
          <a:p>
            <a:pPr algn="just"/>
            <a:r>
              <a:rPr lang="ru-RU"/>
              <a:t>с пуском от пиропатрона; </a:t>
            </a:r>
          </a:p>
          <a:p>
            <a:pPr algn="just"/>
            <a:r>
              <a:rPr lang="ru-RU"/>
              <a:t>с пуском от постоянного источника давления.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algn="just"/>
            <a:r>
              <a:rPr lang="ru-RU"/>
              <a:t>По виду огнетушащих средств, которые находятся в баллоне, огнетушители бывают: </a:t>
            </a:r>
          </a:p>
          <a:p>
            <a:r>
              <a:rPr lang="ru-RU"/>
              <a:t>жидкостные; </a:t>
            </a:r>
          </a:p>
          <a:p>
            <a:r>
              <a:rPr lang="ru-RU"/>
              <a:t>пенные;</a:t>
            </a:r>
          </a:p>
          <a:p>
            <a:r>
              <a:rPr lang="ru-RU"/>
              <a:t>углекислотные; </a:t>
            </a:r>
          </a:p>
          <a:p>
            <a:r>
              <a:rPr lang="ru-RU"/>
              <a:t>аэрозольные (хладоновые); </a:t>
            </a:r>
          </a:p>
          <a:p>
            <a:r>
              <a:rPr lang="ru-RU"/>
              <a:t>порошковые;</a:t>
            </a:r>
          </a:p>
          <a:p>
            <a:r>
              <a:rPr lang="ru-RU"/>
              <a:t>комбинированные.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207375" cy="1143000"/>
          </a:xfrm>
        </p:spPr>
        <p:txBody>
          <a:bodyPr/>
          <a:lstStyle/>
          <a:p>
            <a:pPr algn="ctr"/>
            <a:r>
              <a:rPr lang="ru-RU" sz="4000"/>
              <a:t>ЖИДКОСТНЫЕ ОГНЕТУШИТЕЛИ </a:t>
            </a:r>
            <a:br>
              <a:rPr lang="ru-RU" sz="4000"/>
            </a:br>
            <a:r>
              <a:rPr lang="ru-RU" sz="4000"/>
              <a:t>(ОЖ)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indent="127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В качестве жидких огнетушащих составов обычно применяют водные растворы различных химических соединений или воду с добавками поверхностно-активных веществ, то есть перекрывающих доступ кислороду. Пока огнетушители с этими составами не получили широкого распространения, так как могут использоваться только в зонах с круглогодичными положительными температурами. Хотя современные разработки позволяют при определенных добавках в воду держать диапазон температуры от - 10 до + 50 0С.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7772400" cy="6048375"/>
          </a:xfrm>
        </p:spPr>
        <p:txBody>
          <a:bodyPr/>
          <a:lstStyle/>
          <a:p>
            <a:pPr marL="1588" indent="127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Жидкостные огнетушители (ОЖ) применяют главным образом при тушении загорании твердых материалов органического происхождения: древесины, ткани, бумаги и др. В качестве огнетушащего средства в них используют воду в чистом виде: воду с добавками поверхностно-активных веществ (ПАВ), усиливающих ее огнетушащую способность; водные растворы минеральных солей.</a:t>
            </a:r>
          </a:p>
          <a:p>
            <a:pPr marL="1588" indent="127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Огнетушители ОЖ, несмотря на простоту конструкции и обслуживания, имеют ограниченное применение, так как (за исключением огнетушителей с раствором “легкая вода”) не пригодны для тушения нефтепродуктов, а также потому, что водные растворы минеральных солей очень сильно коррозируют корпус и выводят его из строя, то есть корпуса просто напросто ржавеют.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ОГНЕТУШИТЕЛИ ПЕННЫЕ (OXП)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indent="127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 пенных огнетушителях применяют либо химическую пену, полученную из водных растворов кислот и щелочей, либо воздушно-механическую пену, образованную из водных растворов пенообразователей потоком рабочего газа: воздуха, азота или углекислого газа.</a:t>
            </a:r>
          </a:p>
          <a:p>
            <a:pPr marL="1588" indent="127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Огнетушители химические пенные. ОХП имеют широкую область применения, за исключением случаев, когда огнетушащий заряд способствует развитию процесса горения или является проводником электрического тока.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зор проекта">
  <a:themeElements>
    <a:clrScheme name="Обзор проекта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85</TotalTime>
  <Words>1171</Words>
  <Application>Microsoft Office PowerPoint</Application>
  <PresentationFormat>Экран (4:3)</PresentationFormat>
  <Paragraphs>65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Обзор проекта</vt:lpstr>
      <vt:lpstr>Наглядный материал</vt:lpstr>
      <vt:lpstr>Основные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ЖИДКОСТНЫЕ ОГНЕТУШИТЕЛИ  (ОЖ)</vt:lpstr>
      <vt:lpstr>Презентация PowerPoint</vt:lpstr>
      <vt:lpstr>ОГНЕТУШИТЕЛИ ПЕННЫЕ (OXП)</vt:lpstr>
      <vt:lpstr>Презентация PowerPoint</vt:lpstr>
      <vt:lpstr>ОГНЕТУШИТЕЛИ ВОЗДУШНО ПЕННЫЕ (ОВП)</vt:lpstr>
      <vt:lpstr>Презентация PowerPoint</vt:lpstr>
      <vt:lpstr>Презентация PowerPoint</vt:lpstr>
      <vt:lpstr>УГЛЕКИСЛОТНЫЕ ОГНЕТУШИТЕЛИ (ОУ)</vt:lpstr>
      <vt:lpstr>Презентация PowerPoint</vt:lpstr>
      <vt:lpstr>Презентация PowerPoint</vt:lpstr>
      <vt:lpstr>АЭРОЗОЛЬНЫЕ ОГНЕТУШИТЕЛИ</vt:lpstr>
      <vt:lpstr>ОГНЕТУШИТЕЛИ ПОРОШКОВЫЕ (ОП)</vt:lpstr>
      <vt:lpstr>Презентация PowerPoint</vt:lpstr>
      <vt:lpstr>Презентация PowerPoint</vt:lpstr>
      <vt:lpstr>Номера телефонов в случае возникновения пожара:</vt:lpstr>
    </vt:vector>
  </TitlesOfParts>
  <Company>филиал ИППК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Наглядный материал</dc:title>
  <dc:creator>Никонов</dc:creator>
  <cp:lastModifiedBy>Snejana</cp:lastModifiedBy>
  <cp:revision>7</cp:revision>
  <cp:lastPrinted>1601-01-01T00:00:00Z</cp:lastPrinted>
  <dcterms:created xsi:type="dcterms:W3CDTF">2004-12-02T14:24:55Z</dcterms:created>
  <dcterms:modified xsi:type="dcterms:W3CDTF">2021-02-24T10:37:57Z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