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  <p:sldMasterId id="2147483732" r:id="rId4"/>
  </p:sldMasterIdLst>
  <p:notesMasterIdLst>
    <p:notesMasterId r:id="rId10"/>
  </p:notesMasterIdLst>
  <p:sldIdLst>
    <p:sldId id="286" r:id="rId5"/>
    <p:sldId id="258" r:id="rId6"/>
    <p:sldId id="261" r:id="rId7"/>
    <p:sldId id="281" r:id="rId8"/>
    <p:sldId id="28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47E89-99D0-429C-8737-0B667FA8B71B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CB63F-B8BB-464E-95EE-5D12210149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082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EAD70-3F8B-4055-A188-8E9E004295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72DD7-E9DD-4CC4-A428-F1D92AC2A5E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576413"/>
      </p:ext>
    </p:extLst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AD4CB-93CF-4C16-8D31-47C83B76E95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7CF2E-4AF7-431B-B266-99944456B12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137011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BE964-5829-4344-B181-5D2333EE701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5FD1E-6C1D-4E61-B3EC-CB5E4578B84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610388"/>
      </p:ext>
    </p:extLst>
  </p:cSld>
  <p:clrMapOvr>
    <a:masterClrMapping/>
  </p:clrMapOvr>
  <p:transition spd="slow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EAD70-3F8B-4055-A188-8E9E004295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72DD7-E9DD-4CC4-A428-F1D92AC2A5E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834156"/>
      </p:ext>
    </p:extLst>
  </p:cSld>
  <p:clrMapOvr>
    <a:masterClrMapping/>
  </p:clrMapOvr>
  <p:transition spd="slow"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9FAAA-8B86-46EA-94F2-572274F20C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E54BD-7BD2-40EA-9DE0-D974E060DAA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877406"/>
      </p:ext>
    </p:extLst>
  </p:cSld>
  <p:clrMapOvr>
    <a:masterClrMapping/>
  </p:clrMapOvr>
  <p:transition spd="slow">
    <p:circl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88942-A7A9-47B4-B661-794403873EA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EFDE8-49B0-4C60-A7AB-035B5AA50F7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893259"/>
      </p:ext>
    </p:extLst>
  </p:cSld>
  <p:clrMapOvr>
    <a:masterClrMapping/>
  </p:clrMapOvr>
  <p:transition spd="slow">
    <p:circl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463AC-2AC6-4D4D-8011-E8CFEA3AA4D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86DEC-1BDE-437E-8D5F-3180BCD34AC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429129"/>
      </p:ext>
    </p:extLst>
  </p:cSld>
  <p:clrMapOvr>
    <a:masterClrMapping/>
  </p:clrMapOvr>
  <p:transition spd="slow">
    <p:circl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810FA-ADC6-429C-AB65-85D302A46F0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014CB-A830-4651-8EA9-278B62B1B6D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630312"/>
      </p:ext>
    </p:extLst>
  </p:cSld>
  <p:clrMapOvr>
    <a:masterClrMapping/>
  </p:clrMapOvr>
  <p:transition spd="slow">
    <p:circl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6F96A-E54D-4B56-98FD-1F61E57481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F6094-D561-4CCC-9A56-368D437A523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210815"/>
      </p:ext>
    </p:extLst>
  </p:cSld>
  <p:clrMapOvr>
    <a:masterClrMapping/>
  </p:clrMapOvr>
  <p:transition spd="slow">
    <p:circl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A30F1-6B52-4399-BA34-5C38DA3203E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4B630-8E10-451D-AB88-4960062E6E4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105093"/>
      </p:ext>
    </p:extLst>
  </p:cSld>
  <p:clrMapOvr>
    <a:masterClrMapping/>
  </p:clrMapOvr>
  <p:transition spd="slow">
    <p:circl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3A9D4-F861-49FC-88CE-79569BCC582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383A7-D1A0-45F2-A3FF-C23767F9393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600553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9FAAA-8B86-46EA-94F2-572274F20C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E54BD-7BD2-40EA-9DE0-D974E060DAA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819048"/>
      </p:ext>
    </p:extLst>
  </p:cSld>
  <p:clrMapOvr>
    <a:masterClrMapping/>
  </p:clrMapOvr>
  <p:transition spd="slow">
    <p:circl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05B6E-A6E1-42F4-ACE7-4F3AD5B6B08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372DD-1322-4BF7-80DB-A59BBE9BE74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455321"/>
      </p:ext>
    </p:extLst>
  </p:cSld>
  <p:clrMapOvr>
    <a:masterClrMapping/>
  </p:clrMapOvr>
  <p:transition spd="slow">
    <p:circl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AD4CB-93CF-4C16-8D31-47C83B76E95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7CF2E-4AF7-431B-B266-99944456B12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89631"/>
      </p:ext>
    </p:extLst>
  </p:cSld>
  <p:clrMapOvr>
    <a:masterClrMapping/>
  </p:clrMapOvr>
  <p:transition spd="slow">
    <p:circl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BE964-5829-4344-B181-5D2333EE701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5FD1E-6C1D-4E61-B3EC-CB5E4578B84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077131"/>
      </p:ext>
    </p:extLst>
  </p:cSld>
  <p:clrMapOvr>
    <a:masterClrMapping/>
  </p:clrMapOvr>
  <p:transition spd="slow">
    <p:circl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EAD70-3F8B-4055-A188-8E9E004295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72DD7-E9DD-4CC4-A428-F1D92AC2A5E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94108"/>
      </p:ext>
    </p:extLst>
  </p:cSld>
  <p:clrMapOvr>
    <a:masterClrMapping/>
  </p:clrMapOvr>
  <p:transition spd="slow">
    <p:circl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9FAAA-8B86-46EA-94F2-572274F20C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E54BD-7BD2-40EA-9DE0-D974E060DAA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954925"/>
      </p:ext>
    </p:extLst>
  </p:cSld>
  <p:clrMapOvr>
    <a:masterClrMapping/>
  </p:clrMapOvr>
  <p:transition spd="slow">
    <p:circl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88942-A7A9-47B4-B661-794403873EA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EFDE8-49B0-4C60-A7AB-035B5AA50F7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578785"/>
      </p:ext>
    </p:extLst>
  </p:cSld>
  <p:clrMapOvr>
    <a:masterClrMapping/>
  </p:clrMapOvr>
  <p:transition spd="slow">
    <p:circl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463AC-2AC6-4D4D-8011-E8CFEA3AA4D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86DEC-1BDE-437E-8D5F-3180BCD34AC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231876"/>
      </p:ext>
    </p:extLst>
  </p:cSld>
  <p:clrMapOvr>
    <a:masterClrMapping/>
  </p:clrMapOvr>
  <p:transition spd="slow">
    <p:circl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810FA-ADC6-429C-AB65-85D302A46F0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014CB-A830-4651-8EA9-278B62B1B6D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446616"/>
      </p:ext>
    </p:extLst>
  </p:cSld>
  <p:clrMapOvr>
    <a:masterClrMapping/>
  </p:clrMapOvr>
  <p:transition spd="slow">
    <p:circl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6F96A-E54D-4B56-98FD-1F61E57481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F6094-D561-4CCC-9A56-368D437A523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742620"/>
      </p:ext>
    </p:extLst>
  </p:cSld>
  <p:clrMapOvr>
    <a:masterClrMapping/>
  </p:clrMapOvr>
  <p:transition spd="slow">
    <p:circl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A30F1-6B52-4399-BA34-5C38DA3203E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4B630-8E10-451D-AB88-4960062E6E4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847956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88942-A7A9-47B4-B661-794403873EA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EFDE8-49B0-4C60-A7AB-035B5AA50F7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322669"/>
      </p:ext>
    </p:extLst>
  </p:cSld>
  <p:clrMapOvr>
    <a:masterClrMapping/>
  </p:clrMapOvr>
  <p:transition spd="slow">
    <p:circl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3A9D4-F861-49FC-88CE-79569BCC582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383A7-D1A0-45F2-A3FF-C23767F9393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90877"/>
      </p:ext>
    </p:extLst>
  </p:cSld>
  <p:clrMapOvr>
    <a:masterClrMapping/>
  </p:clrMapOvr>
  <p:transition spd="slow">
    <p:circl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05B6E-A6E1-42F4-ACE7-4F3AD5B6B08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372DD-1322-4BF7-80DB-A59BBE9BE74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472431"/>
      </p:ext>
    </p:extLst>
  </p:cSld>
  <p:clrMapOvr>
    <a:masterClrMapping/>
  </p:clrMapOvr>
  <p:transition spd="slow">
    <p:circl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AD4CB-93CF-4C16-8D31-47C83B76E95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7CF2E-4AF7-431B-B266-99944456B12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832443"/>
      </p:ext>
    </p:extLst>
  </p:cSld>
  <p:clrMapOvr>
    <a:masterClrMapping/>
  </p:clrMapOvr>
  <p:transition spd="slow">
    <p:circl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BE964-5829-4344-B181-5D2333EE701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5FD1E-6C1D-4E61-B3EC-CB5E4578B84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077650"/>
      </p:ext>
    </p:extLst>
  </p:cSld>
  <p:clrMapOvr>
    <a:masterClrMapping/>
  </p:clrMapOvr>
  <p:transition spd="slow">
    <p:circl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EAD70-3F8B-4055-A188-8E9E004295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72DD7-E9DD-4CC4-A428-F1D92AC2A5E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17770"/>
      </p:ext>
    </p:extLst>
  </p:cSld>
  <p:clrMapOvr>
    <a:masterClrMapping/>
  </p:clrMapOvr>
  <p:transition spd="slow">
    <p:circl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9FAAA-8B86-46EA-94F2-572274F20C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E54BD-7BD2-40EA-9DE0-D974E060DAA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404972"/>
      </p:ext>
    </p:extLst>
  </p:cSld>
  <p:clrMapOvr>
    <a:masterClrMapping/>
  </p:clrMapOvr>
  <p:transition spd="slow">
    <p:circl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88942-A7A9-47B4-B661-794403873EA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EFDE8-49B0-4C60-A7AB-035B5AA50F7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385730"/>
      </p:ext>
    </p:extLst>
  </p:cSld>
  <p:clrMapOvr>
    <a:masterClrMapping/>
  </p:clrMapOvr>
  <p:transition spd="slow">
    <p:circl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463AC-2AC6-4D4D-8011-E8CFEA3AA4D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86DEC-1BDE-437E-8D5F-3180BCD34AC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581625"/>
      </p:ext>
    </p:extLst>
  </p:cSld>
  <p:clrMapOvr>
    <a:masterClrMapping/>
  </p:clrMapOvr>
  <p:transition spd="slow">
    <p:circl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810FA-ADC6-429C-AB65-85D302A46F0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014CB-A830-4651-8EA9-278B62B1B6D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736328"/>
      </p:ext>
    </p:extLst>
  </p:cSld>
  <p:clrMapOvr>
    <a:masterClrMapping/>
  </p:clrMapOvr>
  <p:transition spd="slow">
    <p:circl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6F96A-E54D-4B56-98FD-1F61E57481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F6094-D561-4CCC-9A56-368D437A523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785628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463AC-2AC6-4D4D-8011-E8CFEA3AA4D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86DEC-1BDE-437E-8D5F-3180BCD34AC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87387"/>
      </p:ext>
    </p:extLst>
  </p:cSld>
  <p:clrMapOvr>
    <a:masterClrMapping/>
  </p:clrMapOvr>
  <p:transition spd="slow">
    <p:circl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A30F1-6B52-4399-BA34-5C38DA3203E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4B630-8E10-451D-AB88-4960062E6E4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326766"/>
      </p:ext>
    </p:extLst>
  </p:cSld>
  <p:clrMapOvr>
    <a:masterClrMapping/>
  </p:clrMapOvr>
  <p:transition spd="slow">
    <p:circl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3A9D4-F861-49FC-88CE-79569BCC582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383A7-D1A0-45F2-A3FF-C23767F9393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688815"/>
      </p:ext>
    </p:extLst>
  </p:cSld>
  <p:clrMapOvr>
    <a:masterClrMapping/>
  </p:clrMapOvr>
  <p:transition spd="slow">
    <p:circl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05B6E-A6E1-42F4-ACE7-4F3AD5B6B08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372DD-1322-4BF7-80DB-A59BBE9BE74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078183"/>
      </p:ext>
    </p:extLst>
  </p:cSld>
  <p:clrMapOvr>
    <a:masterClrMapping/>
  </p:clrMapOvr>
  <p:transition spd="slow">
    <p:circl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AD4CB-93CF-4C16-8D31-47C83B76E95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7CF2E-4AF7-431B-B266-99944456B12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837779"/>
      </p:ext>
    </p:extLst>
  </p:cSld>
  <p:clrMapOvr>
    <a:masterClrMapping/>
  </p:clrMapOvr>
  <p:transition spd="slow">
    <p:circl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BE964-5829-4344-B181-5D2333EE701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5FD1E-6C1D-4E61-B3EC-CB5E4578B84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598733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810FA-ADC6-429C-AB65-85D302A46F0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014CB-A830-4651-8EA9-278B62B1B6D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626583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6F96A-E54D-4B56-98FD-1F61E57481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F6094-D561-4CCC-9A56-368D437A523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707739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A30F1-6B52-4399-BA34-5C38DA3203E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4B630-8E10-451D-AB88-4960062E6E4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868343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3A9D4-F861-49FC-88CE-79569BCC582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383A7-D1A0-45F2-A3FF-C23767F9393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319207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05B6E-A6E1-42F4-ACE7-4F3AD5B6B08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372DD-1322-4BF7-80DB-A59BBE9BE74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704096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71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12E644-0F3D-4F22-A253-F5A07D14815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8751FA-CCBF-4221-A998-020100632E1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95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ircl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71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12E644-0F3D-4F22-A253-F5A07D14815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8751FA-CCBF-4221-A998-020100632E1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58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ircl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71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12E644-0F3D-4F22-A253-F5A07D14815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8751FA-CCBF-4221-A998-020100632E1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60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circl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71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12E644-0F3D-4F22-A253-F5A07D14815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8751FA-CCBF-4221-A998-020100632E1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79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circl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11.gif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70985" y="188640"/>
            <a:ext cx="28909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dirty="0">
                <a:ln w="11430">
                  <a:solidFill>
                    <a:prstClr val="black"/>
                  </a:solidFill>
                </a:ln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МОУ «ТШИ СОО»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11813" y="81029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4000" b="1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Пришкольный лагерь «Непоседы»</a:t>
            </a:r>
          </a:p>
          <a:p>
            <a:pPr lvl="0" algn="ctr"/>
            <a:r>
              <a:rPr lang="ru-RU" sz="4000" b="1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Фотоотчет</a:t>
            </a:r>
          </a:p>
          <a:p>
            <a:pPr lvl="0" algn="ctr"/>
            <a:r>
              <a:rPr lang="ru-RU" sz="4000" b="1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 </a:t>
            </a:r>
            <a:r>
              <a:rPr lang="ru-RU" sz="4000" b="1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04.07 </a:t>
            </a:r>
            <a:r>
              <a:rPr lang="ru-RU" sz="4000" b="1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 </a:t>
            </a:r>
            <a:r>
              <a:rPr lang="ru-RU" sz="4000" b="1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08.07</a:t>
            </a:r>
            <a:endParaRPr lang="ru-RU" sz="4000" b="1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C:\Users\User_2\Desktop\фотоотчет 2 СМЕНА\1\IMG_845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558" y="2708920"/>
            <a:ext cx="5370854" cy="40281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44748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Рисунок 4" descr="b50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2323948">
            <a:off x="7308721" y="5200035"/>
            <a:ext cx="1640821" cy="129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4" descr="b50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2323948">
            <a:off x="402845" y="5200037"/>
            <a:ext cx="1640821" cy="129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User_2\Desktop\фотоотчет 2 СМЕНА\1\IMG_8458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72000" y="620688"/>
            <a:ext cx="4308039" cy="36160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_2\Desktop\фотоотчет 2 СМЕНА\2\IMG_846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106867"/>
            <a:ext cx="4591381" cy="34435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260648"/>
            <a:ext cx="564148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Начало открытия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смены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19889" y="4941168"/>
            <a:ext cx="64989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«Друзья наши меньшие»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007824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Рисунок 5" descr="b5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032551">
            <a:off x="7173228" y="5181517"/>
            <a:ext cx="1834493" cy="1381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User_2\Desktop\фотоотчет 2 СМЕНА\3\IMG_8485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162518" y="332655"/>
            <a:ext cx="4318677" cy="35283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_2\Desktop\фотоотчет 2 СМЕНА\3\IMG_848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467544" y="2588982"/>
            <a:ext cx="4032448" cy="30243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188640"/>
            <a:ext cx="482535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Малая спартакиада 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«Кубок лагеря»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9612" y="5225723"/>
            <a:ext cx="39391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Жюри не дремлет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283968" y="3709025"/>
            <a:ext cx="3456384" cy="30333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419732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5" descr="b5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585287">
            <a:off x="7094381" y="4801588"/>
            <a:ext cx="1785211" cy="1787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C:\Users\User_2\Desktop\фотоотчет 2 СМЕНА\4\IMG_853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899836"/>
            <a:ext cx="4139952" cy="31049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User_2\Desktop\фотоотчет 2 СМЕНА\4\IMG_853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1" y="1556792"/>
            <a:ext cx="3182963" cy="42439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85271" y="260648"/>
            <a:ext cx="61775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Сказки в стиле РЭП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5" name="Picture 5" descr="K:\МАТЕРИАЛЫ МКОУ ШИООО д. Харампур\Оформление от Вовк\Анимация\73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3419872" y="4004800"/>
            <a:ext cx="1985169" cy="2814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26175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b5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352610">
            <a:off x="7250091" y="5080133"/>
            <a:ext cx="1834044" cy="138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C:\Users\User_2\Desktop\фотоотчет 2 СМЕНА\5\IMG_855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62944" y="1332896"/>
            <a:ext cx="3672408" cy="27543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User_2\Desktop\фотоотчет 2 СМЕНА\5\IMG_859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6543" y="3212976"/>
            <a:ext cx="4553489" cy="34151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User_2\Desktop\фотоотчет 2 СМЕНА\5\IMG_859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3127162" cy="23453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16776" y="36094"/>
            <a:ext cx="4682372" cy="17851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День семьи</a:t>
            </a:r>
          </a:p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Многодетная мама лагеря, </a:t>
            </a:r>
          </a:p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родословное древо семьи.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83064" y="4117217"/>
            <a:ext cx="384393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Показ презентации </a:t>
            </a:r>
          </a:p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«Петр и </a:t>
            </a:r>
            <a:r>
              <a:rPr lang="ru-RU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Феврония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18175" y="2967335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524109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59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1_Тема Office</vt:lpstr>
      <vt:lpstr>2_Тема Office</vt:lpstr>
      <vt:lpstr>4_Тема Office</vt:lpstr>
      <vt:lpstr>7_Тема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</dc:creator>
  <cp:lastModifiedBy>iVOMIKA</cp:lastModifiedBy>
  <cp:revision>49</cp:revision>
  <dcterms:created xsi:type="dcterms:W3CDTF">2014-06-21T03:12:32Z</dcterms:created>
  <dcterms:modified xsi:type="dcterms:W3CDTF">2016-07-21T04:46:45Z</dcterms:modified>
</cp:coreProperties>
</file>