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МАТЕРИАЛЫ МКОУ ШИООО д. Харампур\Оформление от Вовк\Рамочки для оформления презентаций\оформление презентаций\рамочки\98-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5081" y="-22594"/>
            <a:ext cx="9198039" cy="6880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_2\Desktop\фотоотчет 2 СМЕНА\6\20160705_090301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497792" y="1527647"/>
            <a:ext cx="5727032" cy="40907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03099" y="2050307"/>
            <a:ext cx="6116418" cy="1077218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</a:effectLst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rgbClr val="FF0000"/>
                </a:solidFill>
                <a:effectLst/>
              </a:rPr>
              <a:t>Фотоотчет пришкольного лагеря </a:t>
            </a:r>
          </a:p>
          <a:p>
            <a:pPr algn="ctr"/>
            <a:r>
              <a:rPr lang="ru-RU" sz="3200" b="1" cap="none" spc="0" dirty="0" smtClean="0">
                <a:ln/>
                <a:solidFill>
                  <a:srgbClr val="FF0000"/>
                </a:solidFill>
                <a:effectLst/>
              </a:rPr>
              <a:t>«Непоседы»</a:t>
            </a:r>
            <a:endParaRPr lang="ru-RU" sz="32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26677" y="270831"/>
            <a:ext cx="4898147" cy="52322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ru-RU" sz="2800" b="1" cap="none" spc="0" dirty="0" smtClean="0">
                <a:ln w="17780" cmpd="sng">
                  <a:solidFill>
                    <a:schemeClr val="accent1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МОУ «ТШИ СОО»</a:t>
            </a:r>
            <a:endParaRPr lang="ru-RU" sz="2800" b="1" cap="none" spc="0" dirty="0">
              <a:ln w="17780" cmpd="sng">
                <a:solidFill>
                  <a:schemeClr val="accent1">
                    <a:lumMod val="5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8" name="Picture 4" descr="K:\МАТЕРИАЛЫ МКОУ ШИООО д. Харампур\Оформление от Вовк\Анимация\6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264" y="4797152"/>
            <a:ext cx="1731398" cy="1419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K:\МАТЕРИАЛЫ МКОУ ШИООО д. Харампур\Оформление от Вовк\Анимация\65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280740" y="2232899"/>
            <a:ext cx="1666848" cy="134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29907" y="5295219"/>
            <a:ext cx="34628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С 11.07 по 15.07</a:t>
            </a:r>
            <a:endParaRPr lang="ru-RU" sz="36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353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-7938"/>
            <a:ext cx="9199563" cy="688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User_2\Desktop\фотоотчет 2 СМЕНА\6\20160711_104958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72793" y="3684149"/>
            <a:ext cx="4266189" cy="28556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_2\Desktop\фотоотчет 2 СМЕНА\6\20160711_11171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995" y="1142984"/>
            <a:ext cx="5394043" cy="35342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64732" y="764704"/>
            <a:ext cx="8010270" cy="70788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4000" b="1" cap="none" spc="0" dirty="0" smtClean="0">
                <a:ln w="19050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55000" endA="50" endPos="85000" dir="5400000" sy="-100000" algn="bl" rotWithShape="0"/>
                </a:effectLst>
              </a:rPr>
              <a:t>Дом Ремесел «Северный колорит»</a:t>
            </a:r>
            <a:endParaRPr lang="ru-RU" sz="4000" b="1" cap="none" spc="0" dirty="0">
              <a:ln w="19050">
                <a:solidFill>
                  <a:schemeClr val="accent3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  <p:pic>
        <p:nvPicPr>
          <p:cNvPr id="2053" name="Picture 5" descr="C:\Users\User_2\Desktop\фотоотчет 2 СМЕНА\6\20160711_114431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88766" y="1109338"/>
            <a:ext cx="2685048" cy="20994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K:\МАТЕРИАЛЫ МКОУ ШИООО д. Харампур\Оформление от Вовк\Бабочки\butterfly_2004.gif"/>
          <p:cNvPicPr>
            <a:picLocks noChangeAspect="1" noChangeArrowheads="1" noCrop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5" y="2594713"/>
            <a:ext cx="1392736" cy="110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56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90" y="0"/>
            <a:ext cx="9199563" cy="688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Users\User_2\Desktop\фотоотчет 2 СМЕНА\6\20160711_144843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 bwMode="auto">
          <a:xfrm>
            <a:off x="369759" y="1702648"/>
            <a:ext cx="4203032" cy="27592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_2\Desktop\фотоотчет 2 СМЕНА\6\WP_20160707_11_05_45_Pro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85909" y="3645024"/>
            <a:ext cx="3911370" cy="2740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62673" y="2636912"/>
            <a:ext cx="4757841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Полоса препятствий в ПЧ 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3411" y="260648"/>
            <a:ext cx="885698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«Противопожарная безопасность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</a:t>
            </a: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летний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период» б</a:t>
            </a:r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еседу проводит инспектор ПЧ </a:t>
            </a:r>
          </a:p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</a:t>
            </a:r>
            <a:r>
              <a:rPr lang="ru-RU" sz="3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Красноселькупскому</a:t>
            </a:r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району</a:t>
            </a:r>
          </a:p>
        </p:txBody>
      </p:sp>
    </p:spTree>
    <p:extLst>
      <p:ext uri="{BB962C8B-B14F-4D97-AF65-F5344CB8AC3E}">
        <p14:creationId xmlns:p14="http://schemas.microsoft.com/office/powerpoint/2010/main" val="320012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-7938"/>
            <a:ext cx="9199563" cy="688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 descr="C:\Users\User_2\Desktop\фотоотчет 2 СМЕНА\7\IMG_861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39587" y="909058"/>
            <a:ext cx="3995936" cy="26639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31681" y="332656"/>
            <a:ext cx="607653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Решаем глобальные проблемы 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«Планета будущего»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4" name="Picture 4" descr="C:\Users\User_2\Desktop\фотоотчет 2 СМЕНА\8\IMG_876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530" y="1057498"/>
            <a:ext cx="3564396" cy="2376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7678117">
            <a:off x="4772587" y="3566410"/>
            <a:ext cx="3929938" cy="22883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User_2\Desktop\фотоотчет 2 СМЕНА\9\IMG_886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3311405"/>
            <a:ext cx="4060799" cy="2707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3311405"/>
            <a:ext cx="58749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Наша планета экологически чистая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6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-7938"/>
            <a:ext cx="9199563" cy="688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 descr="C:\Users\User_2\Desktop\фотоотчет 2 СМЕНА\7\IMG_8709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6593" y="2022807"/>
            <a:ext cx="4645539" cy="30432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User_2\Desktop\фотоотчет 2 СМЕНА\7\IMG_8849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24258" y="3468899"/>
            <a:ext cx="3961233" cy="29729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_2\Desktop\фотоотчет 2 СМЕНА\9\IMG_891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2132" y="845142"/>
            <a:ext cx="3995421" cy="26636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383477"/>
            <a:ext cx="5920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Минутка здоровья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903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88" y="-7938"/>
            <a:ext cx="9199563" cy="6883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User_2\Desktop\фотоотчет 2 СМЕНА\10\IMG_902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2607" y="1026971"/>
            <a:ext cx="7220372" cy="48135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62607" y="692696"/>
            <a:ext cx="7035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778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56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iVOMIKA</cp:lastModifiedBy>
  <cp:revision>11</cp:revision>
  <dcterms:created xsi:type="dcterms:W3CDTF">2016-07-13T09:39:32Z</dcterms:created>
  <dcterms:modified xsi:type="dcterms:W3CDTF">2016-07-21T04:47:56Z</dcterms:modified>
</cp:coreProperties>
</file>